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embeddedFontLst>
    <p:embeddedFont>
      <p:font typeface="Bahnschrift SemiLight Condensed" panose="020B0502040204020203" pitchFamily="3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Raleway" panose="020B0604020202020204" charset="-52"/>
      <p:regular r:id="rId15"/>
    </p:embeddedFon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Franklin Gothic Book" panose="020B0503020102020204" pitchFamily="34" charset="0"/>
      <p:regular r:id="rId20"/>
      <p:italic r:id="rId21"/>
    </p:embeddedFont>
    <p:embeddedFont>
      <p:font typeface="Prata" panose="020B0604020202020204" charset="-52"/>
      <p:regular r:id="rId22"/>
    </p:embeddedFont>
    <p:embeddedFont>
      <p:font typeface="Arial Narrow" panose="020B0606020202030204" pitchFamily="34" charset="0"/>
      <p:regular r:id="rId23"/>
      <p:bold r:id="rId24"/>
      <p:italic r:id="rId25"/>
      <p:boldItalic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68F"/>
    <a:srgbClr val="DBD277"/>
    <a:srgbClr val="F2E782"/>
    <a:srgbClr val="1B1C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2490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214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forms.yandex.ru/u/6470694484227c17afd6b02d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disk.yandex.ru/i/5sMr5flzs4gBY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isk.yandex.ru/i/YJA5KNQ1MRTBYA" TargetMode="External"/><Relationship Id="rId5" Type="http://schemas.openxmlformats.org/officeDocument/2006/relationships/hyperlink" Target="https://vk.com/doc-96526760_615913009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s://forms.yandex.ru/u/647064b9c417f3156f8290fd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42014" y="394514"/>
            <a:ext cx="8623222" cy="354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КОММЕНТАРИИ К СОСТАВЛЕНИЮ ПЕРСОНАЛИЗИРОВАННОЙ </a:t>
            </a:r>
            <a:r>
              <a:rPr lang="en-US" sz="4450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ПРОГРАММЫ</a:t>
            </a:r>
            <a:endParaRPr lang="en-US" sz="445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382500" y="7258050"/>
            <a:ext cx="2228850" cy="952500"/>
          </a:xfrm>
          <a:prstGeom prst="rect">
            <a:avLst/>
          </a:prstGeom>
          <a:solidFill>
            <a:srgbClr val="1B1C1D"/>
          </a:solidFill>
          <a:ln>
            <a:solidFill>
              <a:srgbClr val="1B1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690514" y="7460159"/>
            <a:ext cx="19398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919" defTabSz="465476">
              <a:spcBef>
                <a:spcPts val="43"/>
              </a:spcBef>
            </a:pPr>
            <a:r>
              <a:rPr lang="ru-RU" sz="4400" kern="0" spc="9" dirty="0">
                <a:solidFill>
                  <a:schemeClr val="bg1"/>
                </a:solidFill>
                <a:latin typeface="Prata" panose="020B0604020202020204" charset="-52"/>
                <a:ea typeface="+mj-ea"/>
                <a:cs typeface="Druk Cyr"/>
              </a:rPr>
              <a:t>2025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56264" y="7266488"/>
            <a:ext cx="73152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07919">
              <a:spcBef>
                <a:spcPts val="43"/>
              </a:spcBef>
            </a:pPr>
            <a:r>
              <a:rPr lang="ru-RU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Куратор системы наставничества ДДЮТ «ПЕТЕРГОФ», </a:t>
            </a:r>
          </a:p>
          <a:p>
            <a:pPr marL="207919">
              <a:spcBef>
                <a:spcPts val="43"/>
              </a:spcBef>
            </a:pPr>
            <a:r>
              <a:rPr lang="ru-RU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методист </a:t>
            </a:r>
            <a:r>
              <a:rPr lang="ru-RU" dirty="0" err="1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Петлина</a:t>
            </a:r>
            <a:r>
              <a:rPr lang="ru-RU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Ксения Михайловна</a:t>
            </a:r>
            <a:endParaRPr lang="ru-RU" dirty="0">
              <a:solidFill>
                <a:srgbClr val="F2E782"/>
              </a:solidFill>
              <a:latin typeface="Prata" pitchFamily="34" charset="0"/>
              <a:ea typeface="Prata" pitchFamily="34" charset="-122"/>
              <a:cs typeface="Prata" pitchFamily="34" charset="-12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509" y="-242829"/>
            <a:ext cx="2338330" cy="2338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177" y="-1"/>
            <a:ext cx="5486400" cy="82296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26" y="1234245"/>
            <a:ext cx="1371600" cy="137160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712176" y="2720070"/>
            <a:ext cx="2381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7919" algn="ctr">
              <a:spcBef>
                <a:spcPts val="43"/>
              </a:spcBef>
            </a:pPr>
            <a:r>
              <a:rPr lang="ru-RU" b="1" u="sng" kern="0" spc="9" dirty="0">
                <a:latin typeface="Arial Narrow" panose="020B0606020202030204" pitchFamily="34" charset="0"/>
              </a:rPr>
              <a:t>Всё о системе наставничества </a:t>
            </a:r>
          </a:p>
          <a:p>
            <a:pPr marL="207919" algn="ctr">
              <a:spcBef>
                <a:spcPts val="43"/>
              </a:spcBef>
            </a:pPr>
            <a:r>
              <a:rPr lang="ru-RU" b="1" u="sng" kern="0" spc="9" dirty="0">
                <a:latin typeface="Arial Narrow" panose="020B0606020202030204" pitchFamily="34" charset="0"/>
              </a:rPr>
              <a:t>ДДЮТ </a:t>
            </a:r>
            <a:endParaRPr lang="ru-RU" b="1" u="sng" kern="0" spc="9" dirty="0" smtClean="0">
              <a:latin typeface="Arial Narrow" panose="020B0606020202030204" pitchFamily="34" charset="0"/>
            </a:endParaRPr>
          </a:p>
          <a:p>
            <a:pPr marL="207919" algn="ctr">
              <a:spcBef>
                <a:spcPts val="43"/>
              </a:spcBef>
            </a:pPr>
            <a:r>
              <a:rPr lang="ru-RU" b="1" u="sng" kern="0" spc="9" dirty="0" smtClean="0">
                <a:latin typeface="Arial Narrow" panose="020B0606020202030204" pitchFamily="34" charset="0"/>
              </a:rPr>
              <a:t>«</a:t>
            </a:r>
            <a:r>
              <a:rPr lang="ru-RU" b="1" u="sng" kern="0" spc="9" dirty="0">
                <a:latin typeface="Arial Narrow" panose="020B0606020202030204" pitchFamily="34" charset="0"/>
              </a:rPr>
              <a:t>ПЕТЕРГОФ»</a:t>
            </a:r>
            <a:endParaRPr lang="ru-RU" dirty="0"/>
          </a:p>
        </p:txBody>
      </p:sp>
      <p:sp>
        <p:nvSpPr>
          <p:cNvPr id="32" name="Полилиния 31"/>
          <p:cNvSpPr>
            <a:spLocks noChangeAspect="1"/>
          </p:cNvSpPr>
          <p:nvPr/>
        </p:nvSpPr>
        <p:spPr>
          <a:xfrm>
            <a:off x="1853624" y="864329"/>
            <a:ext cx="285195" cy="396000"/>
          </a:xfrm>
          <a:custGeom>
            <a:avLst/>
            <a:gdLst>
              <a:gd name="connsiteX0" fmla="*/ 0 w 3073400"/>
              <a:gd name="connsiteY0" fmla="*/ 1892300 h 4279900"/>
              <a:gd name="connsiteX1" fmla="*/ 152400 w 3073400"/>
              <a:gd name="connsiteY1" fmla="*/ 2362200 h 4279900"/>
              <a:gd name="connsiteX2" fmla="*/ 254000 w 3073400"/>
              <a:gd name="connsiteY2" fmla="*/ 2794000 h 4279900"/>
              <a:gd name="connsiteX3" fmla="*/ 393700 w 3073400"/>
              <a:gd name="connsiteY3" fmla="*/ 3225800 h 4279900"/>
              <a:gd name="connsiteX4" fmla="*/ 571500 w 3073400"/>
              <a:gd name="connsiteY4" fmla="*/ 3606800 h 4279900"/>
              <a:gd name="connsiteX5" fmla="*/ 774700 w 3073400"/>
              <a:gd name="connsiteY5" fmla="*/ 3886200 h 4279900"/>
              <a:gd name="connsiteX6" fmla="*/ 1028700 w 3073400"/>
              <a:gd name="connsiteY6" fmla="*/ 4089400 h 4279900"/>
              <a:gd name="connsiteX7" fmla="*/ 1358900 w 3073400"/>
              <a:gd name="connsiteY7" fmla="*/ 4241800 h 4279900"/>
              <a:gd name="connsiteX8" fmla="*/ 1739900 w 3073400"/>
              <a:gd name="connsiteY8" fmla="*/ 4279900 h 4279900"/>
              <a:gd name="connsiteX9" fmla="*/ 2108200 w 3073400"/>
              <a:gd name="connsiteY9" fmla="*/ 4241800 h 4279900"/>
              <a:gd name="connsiteX10" fmla="*/ 2501900 w 3073400"/>
              <a:gd name="connsiteY10" fmla="*/ 4102100 h 4279900"/>
              <a:gd name="connsiteX11" fmla="*/ 2755900 w 3073400"/>
              <a:gd name="connsiteY11" fmla="*/ 3886200 h 4279900"/>
              <a:gd name="connsiteX12" fmla="*/ 2921000 w 3073400"/>
              <a:gd name="connsiteY12" fmla="*/ 3619500 h 4279900"/>
              <a:gd name="connsiteX13" fmla="*/ 3060700 w 3073400"/>
              <a:gd name="connsiteY13" fmla="*/ 3314700 h 4279900"/>
              <a:gd name="connsiteX14" fmla="*/ 3073400 w 3073400"/>
              <a:gd name="connsiteY14" fmla="*/ 2781300 h 4279900"/>
              <a:gd name="connsiteX15" fmla="*/ 3060700 w 3073400"/>
              <a:gd name="connsiteY15" fmla="*/ 2108200 h 4279900"/>
              <a:gd name="connsiteX16" fmla="*/ 3048000 w 3073400"/>
              <a:gd name="connsiteY16" fmla="*/ 1828800 h 4279900"/>
              <a:gd name="connsiteX17" fmla="*/ 2946400 w 3073400"/>
              <a:gd name="connsiteY17" fmla="*/ 1676400 h 4279900"/>
              <a:gd name="connsiteX18" fmla="*/ 2806700 w 3073400"/>
              <a:gd name="connsiteY18" fmla="*/ 1600200 h 4279900"/>
              <a:gd name="connsiteX19" fmla="*/ 2565400 w 3073400"/>
              <a:gd name="connsiteY19" fmla="*/ 1638300 h 4279900"/>
              <a:gd name="connsiteX20" fmla="*/ 2476500 w 3073400"/>
              <a:gd name="connsiteY20" fmla="*/ 1498600 h 4279900"/>
              <a:gd name="connsiteX21" fmla="*/ 2374900 w 3073400"/>
              <a:gd name="connsiteY21" fmla="*/ 1384300 h 4279900"/>
              <a:gd name="connsiteX22" fmla="*/ 2171700 w 3073400"/>
              <a:gd name="connsiteY22" fmla="*/ 1371600 h 4279900"/>
              <a:gd name="connsiteX23" fmla="*/ 1955800 w 3073400"/>
              <a:gd name="connsiteY23" fmla="*/ 1524000 h 4279900"/>
              <a:gd name="connsiteX24" fmla="*/ 1854200 w 3073400"/>
              <a:gd name="connsiteY24" fmla="*/ 1346200 h 4279900"/>
              <a:gd name="connsiteX25" fmla="*/ 1689100 w 3073400"/>
              <a:gd name="connsiteY25" fmla="*/ 1244600 h 4279900"/>
              <a:gd name="connsiteX26" fmla="*/ 1524000 w 3073400"/>
              <a:gd name="connsiteY26" fmla="*/ 1257300 h 4279900"/>
              <a:gd name="connsiteX27" fmla="*/ 1308100 w 3073400"/>
              <a:gd name="connsiteY27" fmla="*/ 1422400 h 4279900"/>
              <a:gd name="connsiteX28" fmla="*/ 1333500 w 3073400"/>
              <a:gd name="connsiteY28" fmla="*/ 609600 h 4279900"/>
              <a:gd name="connsiteX29" fmla="*/ 1333500 w 3073400"/>
              <a:gd name="connsiteY29" fmla="*/ 228600 h 4279900"/>
              <a:gd name="connsiteX30" fmla="*/ 1168400 w 3073400"/>
              <a:gd name="connsiteY30" fmla="*/ 12700 h 4279900"/>
              <a:gd name="connsiteX31" fmla="*/ 914400 w 3073400"/>
              <a:gd name="connsiteY31" fmla="*/ 0 h 4279900"/>
              <a:gd name="connsiteX32" fmla="*/ 736600 w 3073400"/>
              <a:gd name="connsiteY32" fmla="*/ 215900 h 4279900"/>
              <a:gd name="connsiteX33" fmla="*/ 736600 w 3073400"/>
              <a:gd name="connsiteY33" fmla="*/ 2273300 h 4279900"/>
              <a:gd name="connsiteX34" fmla="*/ 584200 w 3073400"/>
              <a:gd name="connsiteY34" fmla="*/ 1905000 h 4279900"/>
              <a:gd name="connsiteX35" fmla="*/ 431800 w 3073400"/>
              <a:gd name="connsiteY35" fmla="*/ 1701800 h 4279900"/>
              <a:gd name="connsiteX36" fmla="*/ 177800 w 3073400"/>
              <a:gd name="connsiteY36" fmla="*/ 1574800 h 4279900"/>
              <a:gd name="connsiteX37" fmla="*/ 25400 w 3073400"/>
              <a:gd name="connsiteY37" fmla="*/ 1638300 h 4279900"/>
              <a:gd name="connsiteX38" fmla="*/ 0 w 3073400"/>
              <a:gd name="connsiteY38" fmla="*/ 1828800 h 4279900"/>
              <a:gd name="connsiteX39" fmla="*/ 0 w 3073400"/>
              <a:gd name="connsiteY39" fmla="*/ 1892300 h 4279900"/>
              <a:gd name="connsiteX0" fmla="*/ 0 w 3073400"/>
              <a:gd name="connsiteY0" fmla="*/ 1892300 h 4279900"/>
              <a:gd name="connsiteX1" fmla="*/ 152400 w 3073400"/>
              <a:gd name="connsiteY1" fmla="*/ 2362200 h 4279900"/>
              <a:gd name="connsiteX2" fmla="*/ 254000 w 3073400"/>
              <a:gd name="connsiteY2" fmla="*/ 2794000 h 4279900"/>
              <a:gd name="connsiteX3" fmla="*/ 393700 w 3073400"/>
              <a:gd name="connsiteY3" fmla="*/ 3225800 h 4279900"/>
              <a:gd name="connsiteX4" fmla="*/ 571500 w 3073400"/>
              <a:gd name="connsiteY4" fmla="*/ 3606800 h 4279900"/>
              <a:gd name="connsiteX5" fmla="*/ 774700 w 3073400"/>
              <a:gd name="connsiteY5" fmla="*/ 3886200 h 4279900"/>
              <a:gd name="connsiteX6" fmla="*/ 1028700 w 3073400"/>
              <a:gd name="connsiteY6" fmla="*/ 4089400 h 4279900"/>
              <a:gd name="connsiteX7" fmla="*/ 1358900 w 3073400"/>
              <a:gd name="connsiteY7" fmla="*/ 4241800 h 4279900"/>
              <a:gd name="connsiteX8" fmla="*/ 1739900 w 3073400"/>
              <a:gd name="connsiteY8" fmla="*/ 4279900 h 4279900"/>
              <a:gd name="connsiteX9" fmla="*/ 2108200 w 3073400"/>
              <a:gd name="connsiteY9" fmla="*/ 4241800 h 4279900"/>
              <a:gd name="connsiteX10" fmla="*/ 2501900 w 3073400"/>
              <a:gd name="connsiteY10" fmla="*/ 4102100 h 4279900"/>
              <a:gd name="connsiteX11" fmla="*/ 2755900 w 3073400"/>
              <a:gd name="connsiteY11" fmla="*/ 3886200 h 4279900"/>
              <a:gd name="connsiteX12" fmla="*/ 2921000 w 3073400"/>
              <a:gd name="connsiteY12" fmla="*/ 3619500 h 4279900"/>
              <a:gd name="connsiteX13" fmla="*/ 3060700 w 3073400"/>
              <a:gd name="connsiteY13" fmla="*/ 3314700 h 4279900"/>
              <a:gd name="connsiteX14" fmla="*/ 3073400 w 3073400"/>
              <a:gd name="connsiteY14" fmla="*/ 2781300 h 4279900"/>
              <a:gd name="connsiteX15" fmla="*/ 3060700 w 3073400"/>
              <a:gd name="connsiteY15" fmla="*/ 2108200 h 4279900"/>
              <a:gd name="connsiteX16" fmla="*/ 3048000 w 3073400"/>
              <a:gd name="connsiteY16" fmla="*/ 1828800 h 4279900"/>
              <a:gd name="connsiteX17" fmla="*/ 2946400 w 3073400"/>
              <a:gd name="connsiteY17" fmla="*/ 1676400 h 4279900"/>
              <a:gd name="connsiteX18" fmla="*/ 2806700 w 3073400"/>
              <a:gd name="connsiteY18" fmla="*/ 1600200 h 4279900"/>
              <a:gd name="connsiteX19" fmla="*/ 2565400 w 3073400"/>
              <a:gd name="connsiteY19" fmla="*/ 1638300 h 4279900"/>
              <a:gd name="connsiteX20" fmla="*/ 2476500 w 3073400"/>
              <a:gd name="connsiteY20" fmla="*/ 1498600 h 4279900"/>
              <a:gd name="connsiteX21" fmla="*/ 2374900 w 3073400"/>
              <a:gd name="connsiteY21" fmla="*/ 1384300 h 4279900"/>
              <a:gd name="connsiteX22" fmla="*/ 2171700 w 3073400"/>
              <a:gd name="connsiteY22" fmla="*/ 1371600 h 4279900"/>
              <a:gd name="connsiteX23" fmla="*/ 1955800 w 3073400"/>
              <a:gd name="connsiteY23" fmla="*/ 1524000 h 4279900"/>
              <a:gd name="connsiteX24" fmla="*/ 1854200 w 3073400"/>
              <a:gd name="connsiteY24" fmla="*/ 1346200 h 4279900"/>
              <a:gd name="connsiteX25" fmla="*/ 1689100 w 3073400"/>
              <a:gd name="connsiteY25" fmla="*/ 1244600 h 4279900"/>
              <a:gd name="connsiteX26" fmla="*/ 1524000 w 3073400"/>
              <a:gd name="connsiteY26" fmla="*/ 1257300 h 4279900"/>
              <a:gd name="connsiteX27" fmla="*/ 1308100 w 3073400"/>
              <a:gd name="connsiteY27" fmla="*/ 1422400 h 4279900"/>
              <a:gd name="connsiteX28" fmla="*/ 1333500 w 3073400"/>
              <a:gd name="connsiteY28" fmla="*/ 609600 h 4279900"/>
              <a:gd name="connsiteX29" fmla="*/ 1333500 w 3073400"/>
              <a:gd name="connsiteY29" fmla="*/ 228600 h 4279900"/>
              <a:gd name="connsiteX30" fmla="*/ 1168400 w 3073400"/>
              <a:gd name="connsiteY30" fmla="*/ 12700 h 4279900"/>
              <a:gd name="connsiteX31" fmla="*/ 914400 w 3073400"/>
              <a:gd name="connsiteY31" fmla="*/ 0 h 4279900"/>
              <a:gd name="connsiteX32" fmla="*/ 736600 w 3073400"/>
              <a:gd name="connsiteY32" fmla="*/ 215900 h 4279900"/>
              <a:gd name="connsiteX33" fmla="*/ 736600 w 3073400"/>
              <a:gd name="connsiteY33" fmla="*/ 2273300 h 4279900"/>
              <a:gd name="connsiteX34" fmla="*/ 584200 w 3073400"/>
              <a:gd name="connsiteY34" fmla="*/ 1905000 h 4279900"/>
              <a:gd name="connsiteX35" fmla="*/ 431800 w 3073400"/>
              <a:gd name="connsiteY35" fmla="*/ 1701800 h 4279900"/>
              <a:gd name="connsiteX36" fmla="*/ 177800 w 3073400"/>
              <a:gd name="connsiteY36" fmla="*/ 1574800 h 4279900"/>
              <a:gd name="connsiteX37" fmla="*/ 25400 w 3073400"/>
              <a:gd name="connsiteY37" fmla="*/ 1638300 h 4279900"/>
              <a:gd name="connsiteX38" fmla="*/ 0 w 3073400"/>
              <a:gd name="connsiteY38" fmla="*/ 1828800 h 4279900"/>
              <a:gd name="connsiteX39" fmla="*/ 0 w 3073400"/>
              <a:gd name="connsiteY39" fmla="*/ 1892300 h 4279900"/>
              <a:gd name="connsiteX0" fmla="*/ 0 w 3073400"/>
              <a:gd name="connsiteY0" fmla="*/ 1892300 h 4279900"/>
              <a:gd name="connsiteX1" fmla="*/ 152400 w 3073400"/>
              <a:gd name="connsiteY1" fmla="*/ 2362200 h 4279900"/>
              <a:gd name="connsiteX2" fmla="*/ 254000 w 3073400"/>
              <a:gd name="connsiteY2" fmla="*/ 2794000 h 4279900"/>
              <a:gd name="connsiteX3" fmla="*/ 393700 w 3073400"/>
              <a:gd name="connsiteY3" fmla="*/ 3225800 h 4279900"/>
              <a:gd name="connsiteX4" fmla="*/ 571500 w 3073400"/>
              <a:gd name="connsiteY4" fmla="*/ 3606800 h 4279900"/>
              <a:gd name="connsiteX5" fmla="*/ 774700 w 3073400"/>
              <a:gd name="connsiteY5" fmla="*/ 3886200 h 4279900"/>
              <a:gd name="connsiteX6" fmla="*/ 1028700 w 3073400"/>
              <a:gd name="connsiteY6" fmla="*/ 4089400 h 4279900"/>
              <a:gd name="connsiteX7" fmla="*/ 1358900 w 3073400"/>
              <a:gd name="connsiteY7" fmla="*/ 4241800 h 4279900"/>
              <a:gd name="connsiteX8" fmla="*/ 1739900 w 3073400"/>
              <a:gd name="connsiteY8" fmla="*/ 4279900 h 4279900"/>
              <a:gd name="connsiteX9" fmla="*/ 2108200 w 3073400"/>
              <a:gd name="connsiteY9" fmla="*/ 4241800 h 4279900"/>
              <a:gd name="connsiteX10" fmla="*/ 2501900 w 3073400"/>
              <a:gd name="connsiteY10" fmla="*/ 4102100 h 4279900"/>
              <a:gd name="connsiteX11" fmla="*/ 2755900 w 3073400"/>
              <a:gd name="connsiteY11" fmla="*/ 3886200 h 4279900"/>
              <a:gd name="connsiteX12" fmla="*/ 2921000 w 3073400"/>
              <a:gd name="connsiteY12" fmla="*/ 3619500 h 4279900"/>
              <a:gd name="connsiteX13" fmla="*/ 3060700 w 3073400"/>
              <a:gd name="connsiteY13" fmla="*/ 3314700 h 4279900"/>
              <a:gd name="connsiteX14" fmla="*/ 3073400 w 3073400"/>
              <a:gd name="connsiteY14" fmla="*/ 2781300 h 4279900"/>
              <a:gd name="connsiteX15" fmla="*/ 3060700 w 3073400"/>
              <a:gd name="connsiteY15" fmla="*/ 2108200 h 4279900"/>
              <a:gd name="connsiteX16" fmla="*/ 3048000 w 3073400"/>
              <a:gd name="connsiteY16" fmla="*/ 1828800 h 4279900"/>
              <a:gd name="connsiteX17" fmla="*/ 2946400 w 3073400"/>
              <a:gd name="connsiteY17" fmla="*/ 1676400 h 4279900"/>
              <a:gd name="connsiteX18" fmla="*/ 2806700 w 3073400"/>
              <a:gd name="connsiteY18" fmla="*/ 1600200 h 4279900"/>
              <a:gd name="connsiteX19" fmla="*/ 2565400 w 3073400"/>
              <a:gd name="connsiteY19" fmla="*/ 1638300 h 4279900"/>
              <a:gd name="connsiteX20" fmla="*/ 2476500 w 3073400"/>
              <a:gd name="connsiteY20" fmla="*/ 1498600 h 4279900"/>
              <a:gd name="connsiteX21" fmla="*/ 2374900 w 3073400"/>
              <a:gd name="connsiteY21" fmla="*/ 1384300 h 4279900"/>
              <a:gd name="connsiteX22" fmla="*/ 2171700 w 3073400"/>
              <a:gd name="connsiteY22" fmla="*/ 1371600 h 4279900"/>
              <a:gd name="connsiteX23" fmla="*/ 1955800 w 3073400"/>
              <a:gd name="connsiteY23" fmla="*/ 1524000 h 4279900"/>
              <a:gd name="connsiteX24" fmla="*/ 1854200 w 3073400"/>
              <a:gd name="connsiteY24" fmla="*/ 1346200 h 4279900"/>
              <a:gd name="connsiteX25" fmla="*/ 1689100 w 3073400"/>
              <a:gd name="connsiteY25" fmla="*/ 1244600 h 4279900"/>
              <a:gd name="connsiteX26" fmla="*/ 1524000 w 3073400"/>
              <a:gd name="connsiteY26" fmla="*/ 1257300 h 4279900"/>
              <a:gd name="connsiteX27" fmla="*/ 1308100 w 3073400"/>
              <a:gd name="connsiteY27" fmla="*/ 1422400 h 4279900"/>
              <a:gd name="connsiteX28" fmla="*/ 1333500 w 3073400"/>
              <a:gd name="connsiteY28" fmla="*/ 609600 h 4279900"/>
              <a:gd name="connsiteX29" fmla="*/ 1333500 w 3073400"/>
              <a:gd name="connsiteY29" fmla="*/ 228600 h 4279900"/>
              <a:gd name="connsiteX30" fmla="*/ 1168400 w 3073400"/>
              <a:gd name="connsiteY30" fmla="*/ 12700 h 4279900"/>
              <a:gd name="connsiteX31" fmla="*/ 914400 w 3073400"/>
              <a:gd name="connsiteY31" fmla="*/ 0 h 4279900"/>
              <a:gd name="connsiteX32" fmla="*/ 736600 w 3073400"/>
              <a:gd name="connsiteY32" fmla="*/ 215900 h 4279900"/>
              <a:gd name="connsiteX33" fmla="*/ 736600 w 3073400"/>
              <a:gd name="connsiteY33" fmla="*/ 2273300 h 4279900"/>
              <a:gd name="connsiteX34" fmla="*/ 584200 w 3073400"/>
              <a:gd name="connsiteY34" fmla="*/ 1905000 h 4279900"/>
              <a:gd name="connsiteX35" fmla="*/ 431800 w 3073400"/>
              <a:gd name="connsiteY35" fmla="*/ 1701800 h 4279900"/>
              <a:gd name="connsiteX36" fmla="*/ 177800 w 3073400"/>
              <a:gd name="connsiteY36" fmla="*/ 1574800 h 4279900"/>
              <a:gd name="connsiteX37" fmla="*/ 25400 w 3073400"/>
              <a:gd name="connsiteY37" fmla="*/ 1638300 h 4279900"/>
              <a:gd name="connsiteX38" fmla="*/ 0 w 3073400"/>
              <a:gd name="connsiteY38" fmla="*/ 1828800 h 4279900"/>
              <a:gd name="connsiteX39" fmla="*/ 0 w 3073400"/>
              <a:gd name="connsiteY39" fmla="*/ 1892300 h 4279900"/>
              <a:gd name="connsiteX0" fmla="*/ 0 w 3073400"/>
              <a:gd name="connsiteY0" fmla="*/ 1892300 h 4279900"/>
              <a:gd name="connsiteX1" fmla="*/ 152400 w 3073400"/>
              <a:gd name="connsiteY1" fmla="*/ 2362200 h 4279900"/>
              <a:gd name="connsiteX2" fmla="*/ 254000 w 3073400"/>
              <a:gd name="connsiteY2" fmla="*/ 2794000 h 4279900"/>
              <a:gd name="connsiteX3" fmla="*/ 393700 w 3073400"/>
              <a:gd name="connsiteY3" fmla="*/ 3225800 h 4279900"/>
              <a:gd name="connsiteX4" fmla="*/ 571500 w 3073400"/>
              <a:gd name="connsiteY4" fmla="*/ 3606800 h 4279900"/>
              <a:gd name="connsiteX5" fmla="*/ 774700 w 3073400"/>
              <a:gd name="connsiteY5" fmla="*/ 3886200 h 4279900"/>
              <a:gd name="connsiteX6" fmla="*/ 1028700 w 3073400"/>
              <a:gd name="connsiteY6" fmla="*/ 4089400 h 4279900"/>
              <a:gd name="connsiteX7" fmla="*/ 1358900 w 3073400"/>
              <a:gd name="connsiteY7" fmla="*/ 4241800 h 4279900"/>
              <a:gd name="connsiteX8" fmla="*/ 1739900 w 3073400"/>
              <a:gd name="connsiteY8" fmla="*/ 4279900 h 4279900"/>
              <a:gd name="connsiteX9" fmla="*/ 2108200 w 3073400"/>
              <a:gd name="connsiteY9" fmla="*/ 4241800 h 4279900"/>
              <a:gd name="connsiteX10" fmla="*/ 2501900 w 3073400"/>
              <a:gd name="connsiteY10" fmla="*/ 4102100 h 4279900"/>
              <a:gd name="connsiteX11" fmla="*/ 2755900 w 3073400"/>
              <a:gd name="connsiteY11" fmla="*/ 3886200 h 4279900"/>
              <a:gd name="connsiteX12" fmla="*/ 2921000 w 3073400"/>
              <a:gd name="connsiteY12" fmla="*/ 3619500 h 4279900"/>
              <a:gd name="connsiteX13" fmla="*/ 3060700 w 3073400"/>
              <a:gd name="connsiteY13" fmla="*/ 3314700 h 4279900"/>
              <a:gd name="connsiteX14" fmla="*/ 3073400 w 3073400"/>
              <a:gd name="connsiteY14" fmla="*/ 2781300 h 4279900"/>
              <a:gd name="connsiteX15" fmla="*/ 3060700 w 3073400"/>
              <a:gd name="connsiteY15" fmla="*/ 2108200 h 4279900"/>
              <a:gd name="connsiteX16" fmla="*/ 3048000 w 3073400"/>
              <a:gd name="connsiteY16" fmla="*/ 1828800 h 4279900"/>
              <a:gd name="connsiteX17" fmla="*/ 2946400 w 3073400"/>
              <a:gd name="connsiteY17" fmla="*/ 1676400 h 4279900"/>
              <a:gd name="connsiteX18" fmla="*/ 2806700 w 3073400"/>
              <a:gd name="connsiteY18" fmla="*/ 1600200 h 4279900"/>
              <a:gd name="connsiteX19" fmla="*/ 2565400 w 3073400"/>
              <a:gd name="connsiteY19" fmla="*/ 1638300 h 4279900"/>
              <a:gd name="connsiteX20" fmla="*/ 2476500 w 3073400"/>
              <a:gd name="connsiteY20" fmla="*/ 1498600 h 4279900"/>
              <a:gd name="connsiteX21" fmla="*/ 2374900 w 3073400"/>
              <a:gd name="connsiteY21" fmla="*/ 1384300 h 4279900"/>
              <a:gd name="connsiteX22" fmla="*/ 2171700 w 3073400"/>
              <a:gd name="connsiteY22" fmla="*/ 1371600 h 4279900"/>
              <a:gd name="connsiteX23" fmla="*/ 1955800 w 3073400"/>
              <a:gd name="connsiteY23" fmla="*/ 1524000 h 4279900"/>
              <a:gd name="connsiteX24" fmla="*/ 1854200 w 3073400"/>
              <a:gd name="connsiteY24" fmla="*/ 1346200 h 4279900"/>
              <a:gd name="connsiteX25" fmla="*/ 1689100 w 3073400"/>
              <a:gd name="connsiteY25" fmla="*/ 1244600 h 4279900"/>
              <a:gd name="connsiteX26" fmla="*/ 1524000 w 3073400"/>
              <a:gd name="connsiteY26" fmla="*/ 1257300 h 4279900"/>
              <a:gd name="connsiteX27" fmla="*/ 1308100 w 3073400"/>
              <a:gd name="connsiteY27" fmla="*/ 1422400 h 4279900"/>
              <a:gd name="connsiteX28" fmla="*/ 1333500 w 3073400"/>
              <a:gd name="connsiteY28" fmla="*/ 609600 h 4279900"/>
              <a:gd name="connsiteX29" fmla="*/ 1333500 w 3073400"/>
              <a:gd name="connsiteY29" fmla="*/ 228600 h 4279900"/>
              <a:gd name="connsiteX30" fmla="*/ 1168400 w 3073400"/>
              <a:gd name="connsiteY30" fmla="*/ 12700 h 4279900"/>
              <a:gd name="connsiteX31" fmla="*/ 914400 w 3073400"/>
              <a:gd name="connsiteY31" fmla="*/ 0 h 4279900"/>
              <a:gd name="connsiteX32" fmla="*/ 736600 w 3073400"/>
              <a:gd name="connsiteY32" fmla="*/ 215900 h 4279900"/>
              <a:gd name="connsiteX33" fmla="*/ 736600 w 3073400"/>
              <a:gd name="connsiteY33" fmla="*/ 2273300 h 4279900"/>
              <a:gd name="connsiteX34" fmla="*/ 584200 w 3073400"/>
              <a:gd name="connsiteY34" fmla="*/ 1905000 h 4279900"/>
              <a:gd name="connsiteX35" fmla="*/ 431800 w 3073400"/>
              <a:gd name="connsiteY35" fmla="*/ 1701800 h 4279900"/>
              <a:gd name="connsiteX36" fmla="*/ 177800 w 3073400"/>
              <a:gd name="connsiteY36" fmla="*/ 1574800 h 4279900"/>
              <a:gd name="connsiteX37" fmla="*/ 25400 w 3073400"/>
              <a:gd name="connsiteY37" fmla="*/ 1638300 h 4279900"/>
              <a:gd name="connsiteX38" fmla="*/ 0 w 3073400"/>
              <a:gd name="connsiteY38" fmla="*/ 1828800 h 4279900"/>
              <a:gd name="connsiteX39" fmla="*/ 0 w 3073400"/>
              <a:gd name="connsiteY39" fmla="*/ 1892300 h 4279900"/>
              <a:gd name="connsiteX0" fmla="*/ 0 w 3073400"/>
              <a:gd name="connsiteY0" fmla="*/ 1892300 h 4279900"/>
              <a:gd name="connsiteX1" fmla="*/ 152400 w 3073400"/>
              <a:gd name="connsiteY1" fmla="*/ 2362200 h 4279900"/>
              <a:gd name="connsiteX2" fmla="*/ 254000 w 3073400"/>
              <a:gd name="connsiteY2" fmla="*/ 2794000 h 4279900"/>
              <a:gd name="connsiteX3" fmla="*/ 393700 w 3073400"/>
              <a:gd name="connsiteY3" fmla="*/ 3225800 h 4279900"/>
              <a:gd name="connsiteX4" fmla="*/ 571500 w 3073400"/>
              <a:gd name="connsiteY4" fmla="*/ 3606800 h 4279900"/>
              <a:gd name="connsiteX5" fmla="*/ 774700 w 3073400"/>
              <a:gd name="connsiteY5" fmla="*/ 3886200 h 4279900"/>
              <a:gd name="connsiteX6" fmla="*/ 1028700 w 3073400"/>
              <a:gd name="connsiteY6" fmla="*/ 4089400 h 4279900"/>
              <a:gd name="connsiteX7" fmla="*/ 1358900 w 3073400"/>
              <a:gd name="connsiteY7" fmla="*/ 4241800 h 4279900"/>
              <a:gd name="connsiteX8" fmla="*/ 1739900 w 3073400"/>
              <a:gd name="connsiteY8" fmla="*/ 4279900 h 4279900"/>
              <a:gd name="connsiteX9" fmla="*/ 2108200 w 3073400"/>
              <a:gd name="connsiteY9" fmla="*/ 4241800 h 4279900"/>
              <a:gd name="connsiteX10" fmla="*/ 2501900 w 3073400"/>
              <a:gd name="connsiteY10" fmla="*/ 4102100 h 4279900"/>
              <a:gd name="connsiteX11" fmla="*/ 2755900 w 3073400"/>
              <a:gd name="connsiteY11" fmla="*/ 3886200 h 4279900"/>
              <a:gd name="connsiteX12" fmla="*/ 2921000 w 3073400"/>
              <a:gd name="connsiteY12" fmla="*/ 3619500 h 4279900"/>
              <a:gd name="connsiteX13" fmla="*/ 3060700 w 3073400"/>
              <a:gd name="connsiteY13" fmla="*/ 3314700 h 4279900"/>
              <a:gd name="connsiteX14" fmla="*/ 3073400 w 3073400"/>
              <a:gd name="connsiteY14" fmla="*/ 2781300 h 4279900"/>
              <a:gd name="connsiteX15" fmla="*/ 3060700 w 3073400"/>
              <a:gd name="connsiteY15" fmla="*/ 2108200 h 4279900"/>
              <a:gd name="connsiteX16" fmla="*/ 3048000 w 3073400"/>
              <a:gd name="connsiteY16" fmla="*/ 1828800 h 4279900"/>
              <a:gd name="connsiteX17" fmla="*/ 2946400 w 3073400"/>
              <a:gd name="connsiteY17" fmla="*/ 1676400 h 4279900"/>
              <a:gd name="connsiteX18" fmla="*/ 2806700 w 3073400"/>
              <a:gd name="connsiteY18" fmla="*/ 1600200 h 4279900"/>
              <a:gd name="connsiteX19" fmla="*/ 2565400 w 3073400"/>
              <a:gd name="connsiteY19" fmla="*/ 1638300 h 4279900"/>
              <a:gd name="connsiteX20" fmla="*/ 2476500 w 3073400"/>
              <a:gd name="connsiteY20" fmla="*/ 1498600 h 4279900"/>
              <a:gd name="connsiteX21" fmla="*/ 2374900 w 3073400"/>
              <a:gd name="connsiteY21" fmla="*/ 1384300 h 4279900"/>
              <a:gd name="connsiteX22" fmla="*/ 2171700 w 3073400"/>
              <a:gd name="connsiteY22" fmla="*/ 1371600 h 4279900"/>
              <a:gd name="connsiteX23" fmla="*/ 1955800 w 3073400"/>
              <a:gd name="connsiteY23" fmla="*/ 1524000 h 4279900"/>
              <a:gd name="connsiteX24" fmla="*/ 1854200 w 3073400"/>
              <a:gd name="connsiteY24" fmla="*/ 1346200 h 4279900"/>
              <a:gd name="connsiteX25" fmla="*/ 1689100 w 3073400"/>
              <a:gd name="connsiteY25" fmla="*/ 1244600 h 4279900"/>
              <a:gd name="connsiteX26" fmla="*/ 1524000 w 3073400"/>
              <a:gd name="connsiteY26" fmla="*/ 1257300 h 4279900"/>
              <a:gd name="connsiteX27" fmla="*/ 1308100 w 3073400"/>
              <a:gd name="connsiteY27" fmla="*/ 1422400 h 4279900"/>
              <a:gd name="connsiteX28" fmla="*/ 1333500 w 3073400"/>
              <a:gd name="connsiteY28" fmla="*/ 609600 h 4279900"/>
              <a:gd name="connsiteX29" fmla="*/ 1333500 w 3073400"/>
              <a:gd name="connsiteY29" fmla="*/ 228600 h 4279900"/>
              <a:gd name="connsiteX30" fmla="*/ 1168400 w 3073400"/>
              <a:gd name="connsiteY30" fmla="*/ 12700 h 4279900"/>
              <a:gd name="connsiteX31" fmla="*/ 914400 w 3073400"/>
              <a:gd name="connsiteY31" fmla="*/ 0 h 4279900"/>
              <a:gd name="connsiteX32" fmla="*/ 736600 w 3073400"/>
              <a:gd name="connsiteY32" fmla="*/ 215900 h 4279900"/>
              <a:gd name="connsiteX33" fmla="*/ 736600 w 3073400"/>
              <a:gd name="connsiteY33" fmla="*/ 2273300 h 4279900"/>
              <a:gd name="connsiteX34" fmla="*/ 584200 w 3073400"/>
              <a:gd name="connsiteY34" fmla="*/ 1905000 h 4279900"/>
              <a:gd name="connsiteX35" fmla="*/ 431800 w 3073400"/>
              <a:gd name="connsiteY35" fmla="*/ 1701800 h 4279900"/>
              <a:gd name="connsiteX36" fmla="*/ 177800 w 3073400"/>
              <a:gd name="connsiteY36" fmla="*/ 1574800 h 4279900"/>
              <a:gd name="connsiteX37" fmla="*/ 25400 w 3073400"/>
              <a:gd name="connsiteY37" fmla="*/ 1638300 h 4279900"/>
              <a:gd name="connsiteX38" fmla="*/ 0 w 3073400"/>
              <a:gd name="connsiteY38" fmla="*/ 1828800 h 4279900"/>
              <a:gd name="connsiteX39" fmla="*/ 0 w 3073400"/>
              <a:gd name="connsiteY39" fmla="*/ 1892300 h 4279900"/>
              <a:gd name="connsiteX0" fmla="*/ 0 w 3073400"/>
              <a:gd name="connsiteY0" fmla="*/ 1892300 h 4279900"/>
              <a:gd name="connsiteX1" fmla="*/ 152400 w 3073400"/>
              <a:gd name="connsiteY1" fmla="*/ 2362200 h 4279900"/>
              <a:gd name="connsiteX2" fmla="*/ 254000 w 3073400"/>
              <a:gd name="connsiteY2" fmla="*/ 2794000 h 4279900"/>
              <a:gd name="connsiteX3" fmla="*/ 393700 w 3073400"/>
              <a:gd name="connsiteY3" fmla="*/ 3225800 h 4279900"/>
              <a:gd name="connsiteX4" fmla="*/ 571500 w 3073400"/>
              <a:gd name="connsiteY4" fmla="*/ 3606800 h 4279900"/>
              <a:gd name="connsiteX5" fmla="*/ 774700 w 3073400"/>
              <a:gd name="connsiteY5" fmla="*/ 3886200 h 4279900"/>
              <a:gd name="connsiteX6" fmla="*/ 1028700 w 3073400"/>
              <a:gd name="connsiteY6" fmla="*/ 4089400 h 4279900"/>
              <a:gd name="connsiteX7" fmla="*/ 1358900 w 3073400"/>
              <a:gd name="connsiteY7" fmla="*/ 4241800 h 4279900"/>
              <a:gd name="connsiteX8" fmla="*/ 1739900 w 3073400"/>
              <a:gd name="connsiteY8" fmla="*/ 4279900 h 4279900"/>
              <a:gd name="connsiteX9" fmla="*/ 2108200 w 3073400"/>
              <a:gd name="connsiteY9" fmla="*/ 4241800 h 4279900"/>
              <a:gd name="connsiteX10" fmla="*/ 2501900 w 3073400"/>
              <a:gd name="connsiteY10" fmla="*/ 4102100 h 4279900"/>
              <a:gd name="connsiteX11" fmla="*/ 2755900 w 3073400"/>
              <a:gd name="connsiteY11" fmla="*/ 3886200 h 4279900"/>
              <a:gd name="connsiteX12" fmla="*/ 2921000 w 3073400"/>
              <a:gd name="connsiteY12" fmla="*/ 3619500 h 4279900"/>
              <a:gd name="connsiteX13" fmla="*/ 3060700 w 3073400"/>
              <a:gd name="connsiteY13" fmla="*/ 3314700 h 4279900"/>
              <a:gd name="connsiteX14" fmla="*/ 3073400 w 3073400"/>
              <a:gd name="connsiteY14" fmla="*/ 2781300 h 4279900"/>
              <a:gd name="connsiteX15" fmla="*/ 3060700 w 3073400"/>
              <a:gd name="connsiteY15" fmla="*/ 2108200 h 4279900"/>
              <a:gd name="connsiteX16" fmla="*/ 3048000 w 3073400"/>
              <a:gd name="connsiteY16" fmla="*/ 1828800 h 4279900"/>
              <a:gd name="connsiteX17" fmla="*/ 2946400 w 3073400"/>
              <a:gd name="connsiteY17" fmla="*/ 1676400 h 4279900"/>
              <a:gd name="connsiteX18" fmla="*/ 2806700 w 3073400"/>
              <a:gd name="connsiteY18" fmla="*/ 1600200 h 4279900"/>
              <a:gd name="connsiteX19" fmla="*/ 2565400 w 3073400"/>
              <a:gd name="connsiteY19" fmla="*/ 1638300 h 4279900"/>
              <a:gd name="connsiteX20" fmla="*/ 2476500 w 3073400"/>
              <a:gd name="connsiteY20" fmla="*/ 1498600 h 4279900"/>
              <a:gd name="connsiteX21" fmla="*/ 2374900 w 3073400"/>
              <a:gd name="connsiteY21" fmla="*/ 1384300 h 4279900"/>
              <a:gd name="connsiteX22" fmla="*/ 2171700 w 3073400"/>
              <a:gd name="connsiteY22" fmla="*/ 1371600 h 4279900"/>
              <a:gd name="connsiteX23" fmla="*/ 1955800 w 3073400"/>
              <a:gd name="connsiteY23" fmla="*/ 1524000 h 4279900"/>
              <a:gd name="connsiteX24" fmla="*/ 1854200 w 3073400"/>
              <a:gd name="connsiteY24" fmla="*/ 1346200 h 4279900"/>
              <a:gd name="connsiteX25" fmla="*/ 1689100 w 3073400"/>
              <a:gd name="connsiteY25" fmla="*/ 1244600 h 4279900"/>
              <a:gd name="connsiteX26" fmla="*/ 1524000 w 3073400"/>
              <a:gd name="connsiteY26" fmla="*/ 1257300 h 4279900"/>
              <a:gd name="connsiteX27" fmla="*/ 1308100 w 3073400"/>
              <a:gd name="connsiteY27" fmla="*/ 1422400 h 4279900"/>
              <a:gd name="connsiteX28" fmla="*/ 1333500 w 3073400"/>
              <a:gd name="connsiteY28" fmla="*/ 609600 h 4279900"/>
              <a:gd name="connsiteX29" fmla="*/ 1333500 w 3073400"/>
              <a:gd name="connsiteY29" fmla="*/ 228600 h 4279900"/>
              <a:gd name="connsiteX30" fmla="*/ 1168400 w 3073400"/>
              <a:gd name="connsiteY30" fmla="*/ 12700 h 4279900"/>
              <a:gd name="connsiteX31" fmla="*/ 914400 w 3073400"/>
              <a:gd name="connsiteY31" fmla="*/ 0 h 4279900"/>
              <a:gd name="connsiteX32" fmla="*/ 736600 w 3073400"/>
              <a:gd name="connsiteY32" fmla="*/ 215900 h 4279900"/>
              <a:gd name="connsiteX33" fmla="*/ 736600 w 3073400"/>
              <a:gd name="connsiteY33" fmla="*/ 2273300 h 4279900"/>
              <a:gd name="connsiteX34" fmla="*/ 584200 w 3073400"/>
              <a:gd name="connsiteY34" fmla="*/ 1905000 h 4279900"/>
              <a:gd name="connsiteX35" fmla="*/ 431800 w 3073400"/>
              <a:gd name="connsiteY35" fmla="*/ 1701800 h 4279900"/>
              <a:gd name="connsiteX36" fmla="*/ 177800 w 3073400"/>
              <a:gd name="connsiteY36" fmla="*/ 1574800 h 4279900"/>
              <a:gd name="connsiteX37" fmla="*/ 25400 w 3073400"/>
              <a:gd name="connsiteY37" fmla="*/ 1638300 h 4279900"/>
              <a:gd name="connsiteX38" fmla="*/ 0 w 3073400"/>
              <a:gd name="connsiteY38" fmla="*/ 1828800 h 4279900"/>
              <a:gd name="connsiteX39" fmla="*/ 0 w 3073400"/>
              <a:gd name="connsiteY39" fmla="*/ 1892300 h 4279900"/>
              <a:gd name="connsiteX0" fmla="*/ 0 w 3073400"/>
              <a:gd name="connsiteY0" fmla="*/ 1892300 h 4279900"/>
              <a:gd name="connsiteX1" fmla="*/ 152400 w 3073400"/>
              <a:gd name="connsiteY1" fmla="*/ 2362200 h 4279900"/>
              <a:gd name="connsiteX2" fmla="*/ 254000 w 3073400"/>
              <a:gd name="connsiteY2" fmla="*/ 2794000 h 4279900"/>
              <a:gd name="connsiteX3" fmla="*/ 393700 w 3073400"/>
              <a:gd name="connsiteY3" fmla="*/ 3225800 h 4279900"/>
              <a:gd name="connsiteX4" fmla="*/ 571500 w 3073400"/>
              <a:gd name="connsiteY4" fmla="*/ 3606800 h 4279900"/>
              <a:gd name="connsiteX5" fmla="*/ 774700 w 3073400"/>
              <a:gd name="connsiteY5" fmla="*/ 3886200 h 4279900"/>
              <a:gd name="connsiteX6" fmla="*/ 1028700 w 3073400"/>
              <a:gd name="connsiteY6" fmla="*/ 4089400 h 4279900"/>
              <a:gd name="connsiteX7" fmla="*/ 1358900 w 3073400"/>
              <a:gd name="connsiteY7" fmla="*/ 4241800 h 4279900"/>
              <a:gd name="connsiteX8" fmla="*/ 1739900 w 3073400"/>
              <a:gd name="connsiteY8" fmla="*/ 4279900 h 4279900"/>
              <a:gd name="connsiteX9" fmla="*/ 2108200 w 3073400"/>
              <a:gd name="connsiteY9" fmla="*/ 4241800 h 4279900"/>
              <a:gd name="connsiteX10" fmla="*/ 2501900 w 3073400"/>
              <a:gd name="connsiteY10" fmla="*/ 4102100 h 4279900"/>
              <a:gd name="connsiteX11" fmla="*/ 2755900 w 3073400"/>
              <a:gd name="connsiteY11" fmla="*/ 3886200 h 4279900"/>
              <a:gd name="connsiteX12" fmla="*/ 2921000 w 3073400"/>
              <a:gd name="connsiteY12" fmla="*/ 3619500 h 4279900"/>
              <a:gd name="connsiteX13" fmla="*/ 3060700 w 3073400"/>
              <a:gd name="connsiteY13" fmla="*/ 3314700 h 4279900"/>
              <a:gd name="connsiteX14" fmla="*/ 3073400 w 3073400"/>
              <a:gd name="connsiteY14" fmla="*/ 2781300 h 4279900"/>
              <a:gd name="connsiteX15" fmla="*/ 3060700 w 3073400"/>
              <a:gd name="connsiteY15" fmla="*/ 2108200 h 4279900"/>
              <a:gd name="connsiteX16" fmla="*/ 3048000 w 3073400"/>
              <a:gd name="connsiteY16" fmla="*/ 1828800 h 4279900"/>
              <a:gd name="connsiteX17" fmla="*/ 2946400 w 3073400"/>
              <a:gd name="connsiteY17" fmla="*/ 1676400 h 4279900"/>
              <a:gd name="connsiteX18" fmla="*/ 2806700 w 3073400"/>
              <a:gd name="connsiteY18" fmla="*/ 1600200 h 4279900"/>
              <a:gd name="connsiteX19" fmla="*/ 2565400 w 3073400"/>
              <a:gd name="connsiteY19" fmla="*/ 1638300 h 4279900"/>
              <a:gd name="connsiteX20" fmla="*/ 2476500 w 3073400"/>
              <a:gd name="connsiteY20" fmla="*/ 1498600 h 4279900"/>
              <a:gd name="connsiteX21" fmla="*/ 2374900 w 3073400"/>
              <a:gd name="connsiteY21" fmla="*/ 1384300 h 4279900"/>
              <a:gd name="connsiteX22" fmla="*/ 2171700 w 3073400"/>
              <a:gd name="connsiteY22" fmla="*/ 1371600 h 4279900"/>
              <a:gd name="connsiteX23" fmla="*/ 1955800 w 3073400"/>
              <a:gd name="connsiteY23" fmla="*/ 1524000 h 4279900"/>
              <a:gd name="connsiteX24" fmla="*/ 1854200 w 3073400"/>
              <a:gd name="connsiteY24" fmla="*/ 1346200 h 4279900"/>
              <a:gd name="connsiteX25" fmla="*/ 1689100 w 3073400"/>
              <a:gd name="connsiteY25" fmla="*/ 1244600 h 4279900"/>
              <a:gd name="connsiteX26" fmla="*/ 1524000 w 3073400"/>
              <a:gd name="connsiteY26" fmla="*/ 1257300 h 4279900"/>
              <a:gd name="connsiteX27" fmla="*/ 1308100 w 3073400"/>
              <a:gd name="connsiteY27" fmla="*/ 1422400 h 4279900"/>
              <a:gd name="connsiteX28" fmla="*/ 1333500 w 3073400"/>
              <a:gd name="connsiteY28" fmla="*/ 609600 h 4279900"/>
              <a:gd name="connsiteX29" fmla="*/ 1333500 w 3073400"/>
              <a:gd name="connsiteY29" fmla="*/ 228600 h 4279900"/>
              <a:gd name="connsiteX30" fmla="*/ 1168400 w 3073400"/>
              <a:gd name="connsiteY30" fmla="*/ 12700 h 4279900"/>
              <a:gd name="connsiteX31" fmla="*/ 914400 w 3073400"/>
              <a:gd name="connsiteY31" fmla="*/ 0 h 4279900"/>
              <a:gd name="connsiteX32" fmla="*/ 736600 w 3073400"/>
              <a:gd name="connsiteY32" fmla="*/ 215900 h 4279900"/>
              <a:gd name="connsiteX33" fmla="*/ 720463 w 3073400"/>
              <a:gd name="connsiteY33" fmla="*/ 2289436 h 4279900"/>
              <a:gd name="connsiteX34" fmla="*/ 584200 w 3073400"/>
              <a:gd name="connsiteY34" fmla="*/ 1905000 h 4279900"/>
              <a:gd name="connsiteX35" fmla="*/ 431800 w 3073400"/>
              <a:gd name="connsiteY35" fmla="*/ 1701800 h 4279900"/>
              <a:gd name="connsiteX36" fmla="*/ 177800 w 3073400"/>
              <a:gd name="connsiteY36" fmla="*/ 1574800 h 4279900"/>
              <a:gd name="connsiteX37" fmla="*/ 25400 w 3073400"/>
              <a:gd name="connsiteY37" fmla="*/ 1638300 h 4279900"/>
              <a:gd name="connsiteX38" fmla="*/ 0 w 3073400"/>
              <a:gd name="connsiteY38" fmla="*/ 1828800 h 4279900"/>
              <a:gd name="connsiteX39" fmla="*/ 0 w 3073400"/>
              <a:gd name="connsiteY39" fmla="*/ 1892300 h 4279900"/>
              <a:gd name="connsiteX0" fmla="*/ 0 w 3073400"/>
              <a:gd name="connsiteY0" fmla="*/ 1892300 h 4279900"/>
              <a:gd name="connsiteX1" fmla="*/ 152400 w 3073400"/>
              <a:gd name="connsiteY1" fmla="*/ 2362200 h 4279900"/>
              <a:gd name="connsiteX2" fmla="*/ 254000 w 3073400"/>
              <a:gd name="connsiteY2" fmla="*/ 2794000 h 4279900"/>
              <a:gd name="connsiteX3" fmla="*/ 393700 w 3073400"/>
              <a:gd name="connsiteY3" fmla="*/ 3225800 h 4279900"/>
              <a:gd name="connsiteX4" fmla="*/ 571500 w 3073400"/>
              <a:gd name="connsiteY4" fmla="*/ 3606800 h 4279900"/>
              <a:gd name="connsiteX5" fmla="*/ 774700 w 3073400"/>
              <a:gd name="connsiteY5" fmla="*/ 3886200 h 4279900"/>
              <a:gd name="connsiteX6" fmla="*/ 1028700 w 3073400"/>
              <a:gd name="connsiteY6" fmla="*/ 4089400 h 4279900"/>
              <a:gd name="connsiteX7" fmla="*/ 1358900 w 3073400"/>
              <a:gd name="connsiteY7" fmla="*/ 4241800 h 4279900"/>
              <a:gd name="connsiteX8" fmla="*/ 1739900 w 3073400"/>
              <a:gd name="connsiteY8" fmla="*/ 4279900 h 4279900"/>
              <a:gd name="connsiteX9" fmla="*/ 2108200 w 3073400"/>
              <a:gd name="connsiteY9" fmla="*/ 4241800 h 4279900"/>
              <a:gd name="connsiteX10" fmla="*/ 2501900 w 3073400"/>
              <a:gd name="connsiteY10" fmla="*/ 4102100 h 4279900"/>
              <a:gd name="connsiteX11" fmla="*/ 2755900 w 3073400"/>
              <a:gd name="connsiteY11" fmla="*/ 3886200 h 4279900"/>
              <a:gd name="connsiteX12" fmla="*/ 2921000 w 3073400"/>
              <a:gd name="connsiteY12" fmla="*/ 3619500 h 4279900"/>
              <a:gd name="connsiteX13" fmla="*/ 3060700 w 3073400"/>
              <a:gd name="connsiteY13" fmla="*/ 3314700 h 4279900"/>
              <a:gd name="connsiteX14" fmla="*/ 3073400 w 3073400"/>
              <a:gd name="connsiteY14" fmla="*/ 2781300 h 4279900"/>
              <a:gd name="connsiteX15" fmla="*/ 3060700 w 3073400"/>
              <a:gd name="connsiteY15" fmla="*/ 2108200 h 4279900"/>
              <a:gd name="connsiteX16" fmla="*/ 3048000 w 3073400"/>
              <a:gd name="connsiteY16" fmla="*/ 1828800 h 4279900"/>
              <a:gd name="connsiteX17" fmla="*/ 2946400 w 3073400"/>
              <a:gd name="connsiteY17" fmla="*/ 1676400 h 4279900"/>
              <a:gd name="connsiteX18" fmla="*/ 2806700 w 3073400"/>
              <a:gd name="connsiteY18" fmla="*/ 1600200 h 4279900"/>
              <a:gd name="connsiteX19" fmla="*/ 2565400 w 3073400"/>
              <a:gd name="connsiteY19" fmla="*/ 1638300 h 4279900"/>
              <a:gd name="connsiteX20" fmla="*/ 2476500 w 3073400"/>
              <a:gd name="connsiteY20" fmla="*/ 1498600 h 4279900"/>
              <a:gd name="connsiteX21" fmla="*/ 2374900 w 3073400"/>
              <a:gd name="connsiteY21" fmla="*/ 1384300 h 4279900"/>
              <a:gd name="connsiteX22" fmla="*/ 2171700 w 3073400"/>
              <a:gd name="connsiteY22" fmla="*/ 1371600 h 4279900"/>
              <a:gd name="connsiteX23" fmla="*/ 1955800 w 3073400"/>
              <a:gd name="connsiteY23" fmla="*/ 1524000 h 4279900"/>
              <a:gd name="connsiteX24" fmla="*/ 1854200 w 3073400"/>
              <a:gd name="connsiteY24" fmla="*/ 1346200 h 4279900"/>
              <a:gd name="connsiteX25" fmla="*/ 1689100 w 3073400"/>
              <a:gd name="connsiteY25" fmla="*/ 1244600 h 4279900"/>
              <a:gd name="connsiteX26" fmla="*/ 1524000 w 3073400"/>
              <a:gd name="connsiteY26" fmla="*/ 1257300 h 4279900"/>
              <a:gd name="connsiteX27" fmla="*/ 1308100 w 3073400"/>
              <a:gd name="connsiteY27" fmla="*/ 1422400 h 4279900"/>
              <a:gd name="connsiteX28" fmla="*/ 1333500 w 3073400"/>
              <a:gd name="connsiteY28" fmla="*/ 609600 h 4279900"/>
              <a:gd name="connsiteX29" fmla="*/ 1333500 w 3073400"/>
              <a:gd name="connsiteY29" fmla="*/ 228600 h 4279900"/>
              <a:gd name="connsiteX30" fmla="*/ 1168400 w 3073400"/>
              <a:gd name="connsiteY30" fmla="*/ 12700 h 4279900"/>
              <a:gd name="connsiteX31" fmla="*/ 914400 w 3073400"/>
              <a:gd name="connsiteY31" fmla="*/ 0 h 4279900"/>
              <a:gd name="connsiteX32" fmla="*/ 736600 w 3073400"/>
              <a:gd name="connsiteY32" fmla="*/ 215900 h 4279900"/>
              <a:gd name="connsiteX33" fmla="*/ 720463 w 3073400"/>
              <a:gd name="connsiteY33" fmla="*/ 2289436 h 4279900"/>
              <a:gd name="connsiteX34" fmla="*/ 584200 w 3073400"/>
              <a:gd name="connsiteY34" fmla="*/ 1905000 h 4279900"/>
              <a:gd name="connsiteX35" fmla="*/ 431800 w 3073400"/>
              <a:gd name="connsiteY35" fmla="*/ 1701800 h 4279900"/>
              <a:gd name="connsiteX36" fmla="*/ 177800 w 3073400"/>
              <a:gd name="connsiteY36" fmla="*/ 1574800 h 4279900"/>
              <a:gd name="connsiteX37" fmla="*/ 25400 w 3073400"/>
              <a:gd name="connsiteY37" fmla="*/ 1638300 h 4279900"/>
              <a:gd name="connsiteX38" fmla="*/ 0 w 3073400"/>
              <a:gd name="connsiteY38" fmla="*/ 1828800 h 4279900"/>
              <a:gd name="connsiteX39" fmla="*/ 0 w 3073400"/>
              <a:gd name="connsiteY39" fmla="*/ 1892300 h 4279900"/>
              <a:gd name="connsiteX0" fmla="*/ 21515 w 3094915"/>
              <a:gd name="connsiteY0" fmla="*/ 1892300 h 4279900"/>
              <a:gd name="connsiteX1" fmla="*/ 173915 w 3094915"/>
              <a:gd name="connsiteY1" fmla="*/ 2362200 h 4279900"/>
              <a:gd name="connsiteX2" fmla="*/ 275515 w 3094915"/>
              <a:gd name="connsiteY2" fmla="*/ 2794000 h 4279900"/>
              <a:gd name="connsiteX3" fmla="*/ 415215 w 3094915"/>
              <a:gd name="connsiteY3" fmla="*/ 3225800 h 4279900"/>
              <a:gd name="connsiteX4" fmla="*/ 593015 w 3094915"/>
              <a:gd name="connsiteY4" fmla="*/ 3606800 h 4279900"/>
              <a:gd name="connsiteX5" fmla="*/ 796215 w 3094915"/>
              <a:gd name="connsiteY5" fmla="*/ 3886200 h 4279900"/>
              <a:gd name="connsiteX6" fmla="*/ 1050215 w 3094915"/>
              <a:gd name="connsiteY6" fmla="*/ 4089400 h 4279900"/>
              <a:gd name="connsiteX7" fmla="*/ 1380415 w 3094915"/>
              <a:gd name="connsiteY7" fmla="*/ 4241800 h 4279900"/>
              <a:gd name="connsiteX8" fmla="*/ 1761415 w 3094915"/>
              <a:gd name="connsiteY8" fmla="*/ 4279900 h 4279900"/>
              <a:gd name="connsiteX9" fmla="*/ 2129715 w 3094915"/>
              <a:gd name="connsiteY9" fmla="*/ 4241800 h 4279900"/>
              <a:gd name="connsiteX10" fmla="*/ 2523415 w 3094915"/>
              <a:gd name="connsiteY10" fmla="*/ 4102100 h 4279900"/>
              <a:gd name="connsiteX11" fmla="*/ 2777415 w 3094915"/>
              <a:gd name="connsiteY11" fmla="*/ 3886200 h 4279900"/>
              <a:gd name="connsiteX12" fmla="*/ 2942515 w 3094915"/>
              <a:gd name="connsiteY12" fmla="*/ 3619500 h 4279900"/>
              <a:gd name="connsiteX13" fmla="*/ 3082215 w 3094915"/>
              <a:gd name="connsiteY13" fmla="*/ 3314700 h 4279900"/>
              <a:gd name="connsiteX14" fmla="*/ 3094915 w 3094915"/>
              <a:gd name="connsiteY14" fmla="*/ 2781300 h 4279900"/>
              <a:gd name="connsiteX15" fmla="*/ 3082215 w 3094915"/>
              <a:gd name="connsiteY15" fmla="*/ 2108200 h 4279900"/>
              <a:gd name="connsiteX16" fmla="*/ 3069515 w 3094915"/>
              <a:gd name="connsiteY16" fmla="*/ 1828800 h 4279900"/>
              <a:gd name="connsiteX17" fmla="*/ 2967915 w 3094915"/>
              <a:gd name="connsiteY17" fmla="*/ 1676400 h 4279900"/>
              <a:gd name="connsiteX18" fmla="*/ 2828215 w 3094915"/>
              <a:gd name="connsiteY18" fmla="*/ 1600200 h 4279900"/>
              <a:gd name="connsiteX19" fmla="*/ 2586915 w 3094915"/>
              <a:gd name="connsiteY19" fmla="*/ 1638300 h 4279900"/>
              <a:gd name="connsiteX20" fmla="*/ 2498015 w 3094915"/>
              <a:gd name="connsiteY20" fmla="*/ 1498600 h 4279900"/>
              <a:gd name="connsiteX21" fmla="*/ 2396415 w 3094915"/>
              <a:gd name="connsiteY21" fmla="*/ 1384300 h 4279900"/>
              <a:gd name="connsiteX22" fmla="*/ 2193215 w 3094915"/>
              <a:gd name="connsiteY22" fmla="*/ 1371600 h 4279900"/>
              <a:gd name="connsiteX23" fmla="*/ 1977315 w 3094915"/>
              <a:gd name="connsiteY23" fmla="*/ 1524000 h 4279900"/>
              <a:gd name="connsiteX24" fmla="*/ 1875715 w 3094915"/>
              <a:gd name="connsiteY24" fmla="*/ 1346200 h 4279900"/>
              <a:gd name="connsiteX25" fmla="*/ 1710615 w 3094915"/>
              <a:gd name="connsiteY25" fmla="*/ 1244600 h 4279900"/>
              <a:gd name="connsiteX26" fmla="*/ 1545515 w 3094915"/>
              <a:gd name="connsiteY26" fmla="*/ 1257300 h 4279900"/>
              <a:gd name="connsiteX27" fmla="*/ 1329615 w 3094915"/>
              <a:gd name="connsiteY27" fmla="*/ 1422400 h 4279900"/>
              <a:gd name="connsiteX28" fmla="*/ 1355015 w 3094915"/>
              <a:gd name="connsiteY28" fmla="*/ 609600 h 4279900"/>
              <a:gd name="connsiteX29" fmla="*/ 1355015 w 3094915"/>
              <a:gd name="connsiteY29" fmla="*/ 228600 h 4279900"/>
              <a:gd name="connsiteX30" fmla="*/ 1189915 w 3094915"/>
              <a:gd name="connsiteY30" fmla="*/ 12700 h 4279900"/>
              <a:gd name="connsiteX31" fmla="*/ 935915 w 3094915"/>
              <a:gd name="connsiteY31" fmla="*/ 0 h 4279900"/>
              <a:gd name="connsiteX32" fmla="*/ 758115 w 3094915"/>
              <a:gd name="connsiteY32" fmla="*/ 215900 h 4279900"/>
              <a:gd name="connsiteX33" fmla="*/ 741978 w 3094915"/>
              <a:gd name="connsiteY33" fmla="*/ 2289436 h 4279900"/>
              <a:gd name="connsiteX34" fmla="*/ 605715 w 3094915"/>
              <a:gd name="connsiteY34" fmla="*/ 1905000 h 4279900"/>
              <a:gd name="connsiteX35" fmla="*/ 453315 w 3094915"/>
              <a:gd name="connsiteY35" fmla="*/ 1701800 h 4279900"/>
              <a:gd name="connsiteX36" fmla="*/ 199315 w 3094915"/>
              <a:gd name="connsiteY36" fmla="*/ 1574800 h 4279900"/>
              <a:gd name="connsiteX37" fmla="*/ 46915 w 3094915"/>
              <a:gd name="connsiteY37" fmla="*/ 1638300 h 4279900"/>
              <a:gd name="connsiteX38" fmla="*/ 0 w 3094915"/>
              <a:gd name="connsiteY38" fmla="*/ 1801906 h 4279900"/>
              <a:gd name="connsiteX39" fmla="*/ 21515 w 309491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79900"/>
              <a:gd name="connsiteX1" fmla="*/ 175325 w 3096325"/>
              <a:gd name="connsiteY1" fmla="*/ 2362200 h 4279900"/>
              <a:gd name="connsiteX2" fmla="*/ 276925 w 3096325"/>
              <a:gd name="connsiteY2" fmla="*/ 2794000 h 4279900"/>
              <a:gd name="connsiteX3" fmla="*/ 416625 w 3096325"/>
              <a:gd name="connsiteY3" fmla="*/ 3225800 h 4279900"/>
              <a:gd name="connsiteX4" fmla="*/ 594425 w 3096325"/>
              <a:gd name="connsiteY4" fmla="*/ 3606800 h 4279900"/>
              <a:gd name="connsiteX5" fmla="*/ 797625 w 3096325"/>
              <a:gd name="connsiteY5" fmla="*/ 3886200 h 4279900"/>
              <a:gd name="connsiteX6" fmla="*/ 1051625 w 3096325"/>
              <a:gd name="connsiteY6" fmla="*/ 4089400 h 4279900"/>
              <a:gd name="connsiteX7" fmla="*/ 1381825 w 3096325"/>
              <a:gd name="connsiteY7" fmla="*/ 4241800 h 4279900"/>
              <a:gd name="connsiteX8" fmla="*/ 1762825 w 3096325"/>
              <a:gd name="connsiteY8" fmla="*/ 4279900 h 4279900"/>
              <a:gd name="connsiteX9" fmla="*/ 2131125 w 3096325"/>
              <a:gd name="connsiteY9" fmla="*/ 4241800 h 4279900"/>
              <a:gd name="connsiteX10" fmla="*/ 2524825 w 3096325"/>
              <a:gd name="connsiteY10" fmla="*/ 4102100 h 4279900"/>
              <a:gd name="connsiteX11" fmla="*/ 2778825 w 3096325"/>
              <a:gd name="connsiteY11" fmla="*/ 3886200 h 4279900"/>
              <a:gd name="connsiteX12" fmla="*/ 2943925 w 3096325"/>
              <a:gd name="connsiteY12" fmla="*/ 3619500 h 4279900"/>
              <a:gd name="connsiteX13" fmla="*/ 3083625 w 3096325"/>
              <a:gd name="connsiteY13" fmla="*/ 3314700 h 4279900"/>
              <a:gd name="connsiteX14" fmla="*/ 3096325 w 3096325"/>
              <a:gd name="connsiteY14" fmla="*/ 2781300 h 4279900"/>
              <a:gd name="connsiteX15" fmla="*/ 3083625 w 3096325"/>
              <a:gd name="connsiteY15" fmla="*/ 2108200 h 4279900"/>
              <a:gd name="connsiteX16" fmla="*/ 3070925 w 3096325"/>
              <a:gd name="connsiteY16" fmla="*/ 1828800 h 4279900"/>
              <a:gd name="connsiteX17" fmla="*/ 2969325 w 3096325"/>
              <a:gd name="connsiteY17" fmla="*/ 1676400 h 4279900"/>
              <a:gd name="connsiteX18" fmla="*/ 2829625 w 3096325"/>
              <a:gd name="connsiteY18" fmla="*/ 1600200 h 4279900"/>
              <a:gd name="connsiteX19" fmla="*/ 2588325 w 3096325"/>
              <a:gd name="connsiteY19" fmla="*/ 1638300 h 4279900"/>
              <a:gd name="connsiteX20" fmla="*/ 2499425 w 3096325"/>
              <a:gd name="connsiteY20" fmla="*/ 1498600 h 4279900"/>
              <a:gd name="connsiteX21" fmla="*/ 2397825 w 3096325"/>
              <a:gd name="connsiteY21" fmla="*/ 1384300 h 4279900"/>
              <a:gd name="connsiteX22" fmla="*/ 2194625 w 3096325"/>
              <a:gd name="connsiteY22" fmla="*/ 1371600 h 4279900"/>
              <a:gd name="connsiteX23" fmla="*/ 1978725 w 3096325"/>
              <a:gd name="connsiteY23" fmla="*/ 1524000 h 4279900"/>
              <a:gd name="connsiteX24" fmla="*/ 1877125 w 3096325"/>
              <a:gd name="connsiteY24" fmla="*/ 1346200 h 4279900"/>
              <a:gd name="connsiteX25" fmla="*/ 1712025 w 3096325"/>
              <a:gd name="connsiteY25" fmla="*/ 1244600 h 4279900"/>
              <a:gd name="connsiteX26" fmla="*/ 1546925 w 3096325"/>
              <a:gd name="connsiteY26" fmla="*/ 1257300 h 4279900"/>
              <a:gd name="connsiteX27" fmla="*/ 1331025 w 3096325"/>
              <a:gd name="connsiteY27" fmla="*/ 1422400 h 4279900"/>
              <a:gd name="connsiteX28" fmla="*/ 1356425 w 3096325"/>
              <a:gd name="connsiteY28" fmla="*/ 609600 h 4279900"/>
              <a:gd name="connsiteX29" fmla="*/ 1356425 w 3096325"/>
              <a:gd name="connsiteY29" fmla="*/ 228600 h 4279900"/>
              <a:gd name="connsiteX30" fmla="*/ 1191325 w 3096325"/>
              <a:gd name="connsiteY30" fmla="*/ 12700 h 4279900"/>
              <a:gd name="connsiteX31" fmla="*/ 937325 w 3096325"/>
              <a:gd name="connsiteY31" fmla="*/ 0 h 4279900"/>
              <a:gd name="connsiteX32" fmla="*/ 759525 w 3096325"/>
              <a:gd name="connsiteY32" fmla="*/ 215900 h 4279900"/>
              <a:gd name="connsiteX33" fmla="*/ 743388 w 3096325"/>
              <a:gd name="connsiteY33" fmla="*/ 2289436 h 4279900"/>
              <a:gd name="connsiteX34" fmla="*/ 607125 w 3096325"/>
              <a:gd name="connsiteY34" fmla="*/ 1905000 h 4279900"/>
              <a:gd name="connsiteX35" fmla="*/ 454725 w 3096325"/>
              <a:gd name="connsiteY35" fmla="*/ 1701800 h 4279900"/>
              <a:gd name="connsiteX36" fmla="*/ 200725 w 3096325"/>
              <a:gd name="connsiteY36" fmla="*/ 1574800 h 4279900"/>
              <a:gd name="connsiteX37" fmla="*/ 48325 w 3096325"/>
              <a:gd name="connsiteY37" fmla="*/ 1638300 h 4279900"/>
              <a:gd name="connsiteX38" fmla="*/ 1410 w 3096325"/>
              <a:gd name="connsiteY38" fmla="*/ 1801906 h 4279900"/>
              <a:gd name="connsiteX39" fmla="*/ 22925 w 3096325"/>
              <a:gd name="connsiteY39" fmla="*/ 1892300 h 4279900"/>
              <a:gd name="connsiteX0" fmla="*/ 22925 w 3096325"/>
              <a:gd name="connsiteY0" fmla="*/ 1892300 h 4283659"/>
              <a:gd name="connsiteX1" fmla="*/ 175325 w 3096325"/>
              <a:gd name="connsiteY1" fmla="*/ 2362200 h 4283659"/>
              <a:gd name="connsiteX2" fmla="*/ 276925 w 3096325"/>
              <a:gd name="connsiteY2" fmla="*/ 2794000 h 4283659"/>
              <a:gd name="connsiteX3" fmla="*/ 416625 w 3096325"/>
              <a:gd name="connsiteY3" fmla="*/ 3225800 h 4283659"/>
              <a:gd name="connsiteX4" fmla="*/ 594425 w 3096325"/>
              <a:gd name="connsiteY4" fmla="*/ 3606800 h 4283659"/>
              <a:gd name="connsiteX5" fmla="*/ 797625 w 3096325"/>
              <a:gd name="connsiteY5" fmla="*/ 3886200 h 4283659"/>
              <a:gd name="connsiteX6" fmla="*/ 1051625 w 3096325"/>
              <a:gd name="connsiteY6" fmla="*/ 4089400 h 4283659"/>
              <a:gd name="connsiteX7" fmla="*/ 1381825 w 3096325"/>
              <a:gd name="connsiteY7" fmla="*/ 4241800 h 4283659"/>
              <a:gd name="connsiteX8" fmla="*/ 1762825 w 3096325"/>
              <a:gd name="connsiteY8" fmla="*/ 4279900 h 4283659"/>
              <a:gd name="connsiteX9" fmla="*/ 2131125 w 3096325"/>
              <a:gd name="connsiteY9" fmla="*/ 4241800 h 4283659"/>
              <a:gd name="connsiteX10" fmla="*/ 2524825 w 3096325"/>
              <a:gd name="connsiteY10" fmla="*/ 4102100 h 4283659"/>
              <a:gd name="connsiteX11" fmla="*/ 2778825 w 3096325"/>
              <a:gd name="connsiteY11" fmla="*/ 3886200 h 4283659"/>
              <a:gd name="connsiteX12" fmla="*/ 2943925 w 3096325"/>
              <a:gd name="connsiteY12" fmla="*/ 3619500 h 4283659"/>
              <a:gd name="connsiteX13" fmla="*/ 3083625 w 3096325"/>
              <a:gd name="connsiteY13" fmla="*/ 3314700 h 4283659"/>
              <a:gd name="connsiteX14" fmla="*/ 3096325 w 3096325"/>
              <a:gd name="connsiteY14" fmla="*/ 2781300 h 4283659"/>
              <a:gd name="connsiteX15" fmla="*/ 3083625 w 3096325"/>
              <a:gd name="connsiteY15" fmla="*/ 2108200 h 4283659"/>
              <a:gd name="connsiteX16" fmla="*/ 3070925 w 3096325"/>
              <a:gd name="connsiteY16" fmla="*/ 1828800 h 4283659"/>
              <a:gd name="connsiteX17" fmla="*/ 2969325 w 3096325"/>
              <a:gd name="connsiteY17" fmla="*/ 1676400 h 4283659"/>
              <a:gd name="connsiteX18" fmla="*/ 2829625 w 3096325"/>
              <a:gd name="connsiteY18" fmla="*/ 1600200 h 4283659"/>
              <a:gd name="connsiteX19" fmla="*/ 2588325 w 3096325"/>
              <a:gd name="connsiteY19" fmla="*/ 1638300 h 4283659"/>
              <a:gd name="connsiteX20" fmla="*/ 2499425 w 3096325"/>
              <a:gd name="connsiteY20" fmla="*/ 1498600 h 4283659"/>
              <a:gd name="connsiteX21" fmla="*/ 2397825 w 3096325"/>
              <a:gd name="connsiteY21" fmla="*/ 1384300 h 4283659"/>
              <a:gd name="connsiteX22" fmla="*/ 2194625 w 3096325"/>
              <a:gd name="connsiteY22" fmla="*/ 1371600 h 4283659"/>
              <a:gd name="connsiteX23" fmla="*/ 1978725 w 3096325"/>
              <a:gd name="connsiteY23" fmla="*/ 1524000 h 4283659"/>
              <a:gd name="connsiteX24" fmla="*/ 1877125 w 3096325"/>
              <a:gd name="connsiteY24" fmla="*/ 1346200 h 4283659"/>
              <a:gd name="connsiteX25" fmla="*/ 1712025 w 3096325"/>
              <a:gd name="connsiteY25" fmla="*/ 1244600 h 4283659"/>
              <a:gd name="connsiteX26" fmla="*/ 1546925 w 3096325"/>
              <a:gd name="connsiteY26" fmla="*/ 1257300 h 4283659"/>
              <a:gd name="connsiteX27" fmla="*/ 1331025 w 3096325"/>
              <a:gd name="connsiteY27" fmla="*/ 1422400 h 4283659"/>
              <a:gd name="connsiteX28" fmla="*/ 1356425 w 3096325"/>
              <a:gd name="connsiteY28" fmla="*/ 609600 h 4283659"/>
              <a:gd name="connsiteX29" fmla="*/ 1356425 w 3096325"/>
              <a:gd name="connsiteY29" fmla="*/ 228600 h 4283659"/>
              <a:gd name="connsiteX30" fmla="*/ 1191325 w 3096325"/>
              <a:gd name="connsiteY30" fmla="*/ 12700 h 4283659"/>
              <a:gd name="connsiteX31" fmla="*/ 937325 w 3096325"/>
              <a:gd name="connsiteY31" fmla="*/ 0 h 4283659"/>
              <a:gd name="connsiteX32" fmla="*/ 759525 w 3096325"/>
              <a:gd name="connsiteY32" fmla="*/ 215900 h 4283659"/>
              <a:gd name="connsiteX33" fmla="*/ 743388 w 3096325"/>
              <a:gd name="connsiteY33" fmla="*/ 2289436 h 4283659"/>
              <a:gd name="connsiteX34" fmla="*/ 607125 w 3096325"/>
              <a:gd name="connsiteY34" fmla="*/ 1905000 h 4283659"/>
              <a:gd name="connsiteX35" fmla="*/ 454725 w 3096325"/>
              <a:gd name="connsiteY35" fmla="*/ 1701800 h 4283659"/>
              <a:gd name="connsiteX36" fmla="*/ 200725 w 3096325"/>
              <a:gd name="connsiteY36" fmla="*/ 1574800 h 4283659"/>
              <a:gd name="connsiteX37" fmla="*/ 48325 w 3096325"/>
              <a:gd name="connsiteY37" fmla="*/ 1638300 h 4283659"/>
              <a:gd name="connsiteX38" fmla="*/ 1410 w 3096325"/>
              <a:gd name="connsiteY38" fmla="*/ 1801906 h 4283659"/>
              <a:gd name="connsiteX39" fmla="*/ 22925 w 3096325"/>
              <a:gd name="connsiteY39" fmla="*/ 1892300 h 4283659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7176"/>
              <a:gd name="connsiteY0" fmla="*/ 1892300 h 4280502"/>
              <a:gd name="connsiteX1" fmla="*/ 175325 w 3097176"/>
              <a:gd name="connsiteY1" fmla="*/ 2362200 h 4280502"/>
              <a:gd name="connsiteX2" fmla="*/ 276925 w 3097176"/>
              <a:gd name="connsiteY2" fmla="*/ 2794000 h 4280502"/>
              <a:gd name="connsiteX3" fmla="*/ 416625 w 3097176"/>
              <a:gd name="connsiteY3" fmla="*/ 3225800 h 4280502"/>
              <a:gd name="connsiteX4" fmla="*/ 594425 w 3097176"/>
              <a:gd name="connsiteY4" fmla="*/ 3606800 h 4280502"/>
              <a:gd name="connsiteX5" fmla="*/ 797625 w 3097176"/>
              <a:gd name="connsiteY5" fmla="*/ 3886200 h 4280502"/>
              <a:gd name="connsiteX6" fmla="*/ 1051625 w 3097176"/>
              <a:gd name="connsiteY6" fmla="*/ 4089400 h 4280502"/>
              <a:gd name="connsiteX7" fmla="*/ 1381825 w 3097176"/>
              <a:gd name="connsiteY7" fmla="*/ 4241800 h 4280502"/>
              <a:gd name="connsiteX8" fmla="*/ 1762825 w 3097176"/>
              <a:gd name="connsiteY8" fmla="*/ 4279900 h 4280502"/>
              <a:gd name="connsiteX9" fmla="*/ 2131125 w 3097176"/>
              <a:gd name="connsiteY9" fmla="*/ 4241800 h 4280502"/>
              <a:gd name="connsiteX10" fmla="*/ 2524825 w 3097176"/>
              <a:gd name="connsiteY10" fmla="*/ 4102100 h 4280502"/>
              <a:gd name="connsiteX11" fmla="*/ 2778825 w 3097176"/>
              <a:gd name="connsiteY11" fmla="*/ 3886200 h 4280502"/>
              <a:gd name="connsiteX12" fmla="*/ 2943925 w 3097176"/>
              <a:gd name="connsiteY12" fmla="*/ 3619500 h 4280502"/>
              <a:gd name="connsiteX13" fmla="*/ 3083625 w 3097176"/>
              <a:gd name="connsiteY13" fmla="*/ 3314700 h 4280502"/>
              <a:gd name="connsiteX14" fmla="*/ 3096325 w 3097176"/>
              <a:gd name="connsiteY14" fmla="*/ 2781300 h 4280502"/>
              <a:gd name="connsiteX15" fmla="*/ 3083625 w 3097176"/>
              <a:gd name="connsiteY15" fmla="*/ 2108200 h 4280502"/>
              <a:gd name="connsiteX16" fmla="*/ 3070925 w 3097176"/>
              <a:gd name="connsiteY16" fmla="*/ 1828800 h 4280502"/>
              <a:gd name="connsiteX17" fmla="*/ 2969325 w 3097176"/>
              <a:gd name="connsiteY17" fmla="*/ 1676400 h 4280502"/>
              <a:gd name="connsiteX18" fmla="*/ 2829625 w 3097176"/>
              <a:gd name="connsiteY18" fmla="*/ 1600200 h 4280502"/>
              <a:gd name="connsiteX19" fmla="*/ 2588325 w 3097176"/>
              <a:gd name="connsiteY19" fmla="*/ 1638300 h 4280502"/>
              <a:gd name="connsiteX20" fmla="*/ 2499425 w 3097176"/>
              <a:gd name="connsiteY20" fmla="*/ 1498600 h 4280502"/>
              <a:gd name="connsiteX21" fmla="*/ 2397825 w 3097176"/>
              <a:gd name="connsiteY21" fmla="*/ 1384300 h 4280502"/>
              <a:gd name="connsiteX22" fmla="*/ 2194625 w 3097176"/>
              <a:gd name="connsiteY22" fmla="*/ 1371600 h 4280502"/>
              <a:gd name="connsiteX23" fmla="*/ 1978725 w 3097176"/>
              <a:gd name="connsiteY23" fmla="*/ 1524000 h 4280502"/>
              <a:gd name="connsiteX24" fmla="*/ 1877125 w 3097176"/>
              <a:gd name="connsiteY24" fmla="*/ 1346200 h 4280502"/>
              <a:gd name="connsiteX25" fmla="*/ 1712025 w 3097176"/>
              <a:gd name="connsiteY25" fmla="*/ 1244600 h 4280502"/>
              <a:gd name="connsiteX26" fmla="*/ 1546925 w 3097176"/>
              <a:gd name="connsiteY26" fmla="*/ 1257300 h 4280502"/>
              <a:gd name="connsiteX27" fmla="*/ 1331025 w 3097176"/>
              <a:gd name="connsiteY27" fmla="*/ 1422400 h 4280502"/>
              <a:gd name="connsiteX28" fmla="*/ 1356425 w 3097176"/>
              <a:gd name="connsiteY28" fmla="*/ 609600 h 4280502"/>
              <a:gd name="connsiteX29" fmla="*/ 1356425 w 3097176"/>
              <a:gd name="connsiteY29" fmla="*/ 228600 h 4280502"/>
              <a:gd name="connsiteX30" fmla="*/ 1191325 w 3097176"/>
              <a:gd name="connsiteY30" fmla="*/ 12700 h 4280502"/>
              <a:gd name="connsiteX31" fmla="*/ 937325 w 3097176"/>
              <a:gd name="connsiteY31" fmla="*/ 0 h 4280502"/>
              <a:gd name="connsiteX32" fmla="*/ 759525 w 3097176"/>
              <a:gd name="connsiteY32" fmla="*/ 215900 h 4280502"/>
              <a:gd name="connsiteX33" fmla="*/ 743388 w 3097176"/>
              <a:gd name="connsiteY33" fmla="*/ 2289436 h 4280502"/>
              <a:gd name="connsiteX34" fmla="*/ 607125 w 3097176"/>
              <a:gd name="connsiteY34" fmla="*/ 1905000 h 4280502"/>
              <a:gd name="connsiteX35" fmla="*/ 454725 w 3097176"/>
              <a:gd name="connsiteY35" fmla="*/ 1701800 h 4280502"/>
              <a:gd name="connsiteX36" fmla="*/ 200725 w 3097176"/>
              <a:gd name="connsiteY36" fmla="*/ 1574800 h 4280502"/>
              <a:gd name="connsiteX37" fmla="*/ 48325 w 3097176"/>
              <a:gd name="connsiteY37" fmla="*/ 1638300 h 4280502"/>
              <a:gd name="connsiteX38" fmla="*/ 1410 w 3097176"/>
              <a:gd name="connsiteY38" fmla="*/ 1801906 h 4280502"/>
              <a:gd name="connsiteX39" fmla="*/ 22925 w 3097176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31025 w 3096325"/>
              <a:gd name="connsiteY27" fmla="*/ 1422400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74056 w 3096325"/>
              <a:gd name="connsiteY27" fmla="*/ 1357854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74056 w 3096325"/>
              <a:gd name="connsiteY27" fmla="*/ 1357854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892300 h 4280502"/>
              <a:gd name="connsiteX1" fmla="*/ 175325 w 3096325"/>
              <a:gd name="connsiteY1" fmla="*/ 2362200 h 4280502"/>
              <a:gd name="connsiteX2" fmla="*/ 276925 w 3096325"/>
              <a:gd name="connsiteY2" fmla="*/ 2794000 h 4280502"/>
              <a:gd name="connsiteX3" fmla="*/ 416625 w 3096325"/>
              <a:gd name="connsiteY3" fmla="*/ 3225800 h 4280502"/>
              <a:gd name="connsiteX4" fmla="*/ 594425 w 3096325"/>
              <a:gd name="connsiteY4" fmla="*/ 3606800 h 4280502"/>
              <a:gd name="connsiteX5" fmla="*/ 797625 w 3096325"/>
              <a:gd name="connsiteY5" fmla="*/ 3886200 h 4280502"/>
              <a:gd name="connsiteX6" fmla="*/ 1051625 w 3096325"/>
              <a:gd name="connsiteY6" fmla="*/ 4089400 h 4280502"/>
              <a:gd name="connsiteX7" fmla="*/ 1381825 w 3096325"/>
              <a:gd name="connsiteY7" fmla="*/ 4241800 h 4280502"/>
              <a:gd name="connsiteX8" fmla="*/ 1762825 w 3096325"/>
              <a:gd name="connsiteY8" fmla="*/ 4279900 h 4280502"/>
              <a:gd name="connsiteX9" fmla="*/ 2131125 w 3096325"/>
              <a:gd name="connsiteY9" fmla="*/ 4241800 h 4280502"/>
              <a:gd name="connsiteX10" fmla="*/ 2524825 w 3096325"/>
              <a:gd name="connsiteY10" fmla="*/ 4102100 h 4280502"/>
              <a:gd name="connsiteX11" fmla="*/ 2778825 w 3096325"/>
              <a:gd name="connsiteY11" fmla="*/ 3886200 h 4280502"/>
              <a:gd name="connsiteX12" fmla="*/ 2943925 w 3096325"/>
              <a:gd name="connsiteY12" fmla="*/ 3619500 h 4280502"/>
              <a:gd name="connsiteX13" fmla="*/ 3083625 w 3096325"/>
              <a:gd name="connsiteY13" fmla="*/ 3314700 h 4280502"/>
              <a:gd name="connsiteX14" fmla="*/ 3096325 w 3096325"/>
              <a:gd name="connsiteY14" fmla="*/ 2781300 h 4280502"/>
              <a:gd name="connsiteX15" fmla="*/ 3083625 w 3096325"/>
              <a:gd name="connsiteY15" fmla="*/ 2108200 h 4280502"/>
              <a:gd name="connsiteX16" fmla="*/ 3070925 w 3096325"/>
              <a:gd name="connsiteY16" fmla="*/ 1828800 h 4280502"/>
              <a:gd name="connsiteX17" fmla="*/ 2969325 w 3096325"/>
              <a:gd name="connsiteY17" fmla="*/ 1676400 h 4280502"/>
              <a:gd name="connsiteX18" fmla="*/ 2829625 w 3096325"/>
              <a:gd name="connsiteY18" fmla="*/ 1600200 h 4280502"/>
              <a:gd name="connsiteX19" fmla="*/ 2588325 w 3096325"/>
              <a:gd name="connsiteY19" fmla="*/ 1638300 h 4280502"/>
              <a:gd name="connsiteX20" fmla="*/ 2499425 w 3096325"/>
              <a:gd name="connsiteY20" fmla="*/ 1498600 h 4280502"/>
              <a:gd name="connsiteX21" fmla="*/ 2397825 w 3096325"/>
              <a:gd name="connsiteY21" fmla="*/ 1384300 h 4280502"/>
              <a:gd name="connsiteX22" fmla="*/ 2194625 w 3096325"/>
              <a:gd name="connsiteY22" fmla="*/ 1371600 h 4280502"/>
              <a:gd name="connsiteX23" fmla="*/ 1978725 w 3096325"/>
              <a:gd name="connsiteY23" fmla="*/ 1524000 h 4280502"/>
              <a:gd name="connsiteX24" fmla="*/ 1877125 w 3096325"/>
              <a:gd name="connsiteY24" fmla="*/ 1346200 h 4280502"/>
              <a:gd name="connsiteX25" fmla="*/ 1712025 w 3096325"/>
              <a:gd name="connsiteY25" fmla="*/ 1244600 h 4280502"/>
              <a:gd name="connsiteX26" fmla="*/ 1546925 w 3096325"/>
              <a:gd name="connsiteY26" fmla="*/ 1257300 h 4280502"/>
              <a:gd name="connsiteX27" fmla="*/ 1374056 w 3096325"/>
              <a:gd name="connsiteY27" fmla="*/ 1357854 h 4280502"/>
              <a:gd name="connsiteX28" fmla="*/ 1356425 w 3096325"/>
              <a:gd name="connsiteY28" fmla="*/ 609600 h 4280502"/>
              <a:gd name="connsiteX29" fmla="*/ 1356425 w 3096325"/>
              <a:gd name="connsiteY29" fmla="*/ 228600 h 4280502"/>
              <a:gd name="connsiteX30" fmla="*/ 1191325 w 3096325"/>
              <a:gd name="connsiteY30" fmla="*/ 12700 h 4280502"/>
              <a:gd name="connsiteX31" fmla="*/ 937325 w 3096325"/>
              <a:gd name="connsiteY31" fmla="*/ 0 h 4280502"/>
              <a:gd name="connsiteX32" fmla="*/ 759525 w 3096325"/>
              <a:gd name="connsiteY32" fmla="*/ 215900 h 4280502"/>
              <a:gd name="connsiteX33" fmla="*/ 743388 w 3096325"/>
              <a:gd name="connsiteY33" fmla="*/ 2289436 h 4280502"/>
              <a:gd name="connsiteX34" fmla="*/ 607125 w 3096325"/>
              <a:gd name="connsiteY34" fmla="*/ 1905000 h 4280502"/>
              <a:gd name="connsiteX35" fmla="*/ 454725 w 3096325"/>
              <a:gd name="connsiteY35" fmla="*/ 1701800 h 4280502"/>
              <a:gd name="connsiteX36" fmla="*/ 200725 w 3096325"/>
              <a:gd name="connsiteY36" fmla="*/ 1574800 h 4280502"/>
              <a:gd name="connsiteX37" fmla="*/ 48325 w 3096325"/>
              <a:gd name="connsiteY37" fmla="*/ 1638300 h 4280502"/>
              <a:gd name="connsiteX38" fmla="*/ 1410 w 3096325"/>
              <a:gd name="connsiteY38" fmla="*/ 1801906 h 4280502"/>
              <a:gd name="connsiteX39" fmla="*/ 22925 w 3096325"/>
              <a:gd name="connsiteY39" fmla="*/ 1892300 h 4280502"/>
              <a:gd name="connsiteX0" fmla="*/ 22925 w 3096325"/>
              <a:gd name="connsiteY0" fmla="*/ 1929782 h 4317984"/>
              <a:gd name="connsiteX1" fmla="*/ 175325 w 3096325"/>
              <a:gd name="connsiteY1" fmla="*/ 2399682 h 4317984"/>
              <a:gd name="connsiteX2" fmla="*/ 276925 w 3096325"/>
              <a:gd name="connsiteY2" fmla="*/ 2831482 h 4317984"/>
              <a:gd name="connsiteX3" fmla="*/ 416625 w 3096325"/>
              <a:gd name="connsiteY3" fmla="*/ 3263282 h 4317984"/>
              <a:gd name="connsiteX4" fmla="*/ 594425 w 3096325"/>
              <a:gd name="connsiteY4" fmla="*/ 3644282 h 4317984"/>
              <a:gd name="connsiteX5" fmla="*/ 797625 w 3096325"/>
              <a:gd name="connsiteY5" fmla="*/ 3923682 h 4317984"/>
              <a:gd name="connsiteX6" fmla="*/ 1051625 w 3096325"/>
              <a:gd name="connsiteY6" fmla="*/ 4126882 h 4317984"/>
              <a:gd name="connsiteX7" fmla="*/ 1381825 w 3096325"/>
              <a:gd name="connsiteY7" fmla="*/ 4279282 h 4317984"/>
              <a:gd name="connsiteX8" fmla="*/ 1762825 w 3096325"/>
              <a:gd name="connsiteY8" fmla="*/ 4317382 h 4317984"/>
              <a:gd name="connsiteX9" fmla="*/ 2131125 w 3096325"/>
              <a:gd name="connsiteY9" fmla="*/ 4279282 h 4317984"/>
              <a:gd name="connsiteX10" fmla="*/ 2524825 w 3096325"/>
              <a:gd name="connsiteY10" fmla="*/ 4139582 h 4317984"/>
              <a:gd name="connsiteX11" fmla="*/ 2778825 w 3096325"/>
              <a:gd name="connsiteY11" fmla="*/ 3923682 h 4317984"/>
              <a:gd name="connsiteX12" fmla="*/ 2943925 w 3096325"/>
              <a:gd name="connsiteY12" fmla="*/ 3656982 h 4317984"/>
              <a:gd name="connsiteX13" fmla="*/ 3083625 w 3096325"/>
              <a:gd name="connsiteY13" fmla="*/ 3352182 h 4317984"/>
              <a:gd name="connsiteX14" fmla="*/ 3096325 w 3096325"/>
              <a:gd name="connsiteY14" fmla="*/ 2818782 h 4317984"/>
              <a:gd name="connsiteX15" fmla="*/ 3083625 w 3096325"/>
              <a:gd name="connsiteY15" fmla="*/ 2145682 h 4317984"/>
              <a:gd name="connsiteX16" fmla="*/ 3070925 w 3096325"/>
              <a:gd name="connsiteY16" fmla="*/ 1866282 h 4317984"/>
              <a:gd name="connsiteX17" fmla="*/ 2969325 w 3096325"/>
              <a:gd name="connsiteY17" fmla="*/ 1713882 h 4317984"/>
              <a:gd name="connsiteX18" fmla="*/ 2829625 w 3096325"/>
              <a:gd name="connsiteY18" fmla="*/ 1637682 h 4317984"/>
              <a:gd name="connsiteX19" fmla="*/ 2588325 w 3096325"/>
              <a:gd name="connsiteY19" fmla="*/ 1675782 h 4317984"/>
              <a:gd name="connsiteX20" fmla="*/ 2499425 w 3096325"/>
              <a:gd name="connsiteY20" fmla="*/ 1536082 h 4317984"/>
              <a:gd name="connsiteX21" fmla="*/ 2397825 w 3096325"/>
              <a:gd name="connsiteY21" fmla="*/ 1421782 h 4317984"/>
              <a:gd name="connsiteX22" fmla="*/ 2194625 w 3096325"/>
              <a:gd name="connsiteY22" fmla="*/ 1409082 h 4317984"/>
              <a:gd name="connsiteX23" fmla="*/ 1978725 w 3096325"/>
              <a:gd name="connsiteY23" fmla="*/ 1561482 h 4317984"/>
              <a:gd name="connsiteX24" fmla="*/ 1877125 w 3096325"/>
              <a:gd name="connsiteY24" fmla="*/ 1383682 h 4317984"/>
              <a:gd name="connsiteX25" fmla="*/ 1712025 w 3096325"/>
              <a:gd name="connsiteY25" fmla="*/ 1282082 h 4317984"/>
              <a:gd name="connsiteX26" fmla="*/ 1546925 w 3096325"/>
              <a:gd name="connsiteY26" fmla="*/ 1294782 h 4317984"/>
              <a:gd name="connsiteX27" fmla="*/ 1374056 w 3096325"/>
              <a:gd name="connsiteY27" fmla="*/ 1395336 h 4317984"/>
              <a:gd name="connsiteX28" fmla="*/ 1356425 w 3096325"/>
              <a:gd name="connsiteY28" fmla="*/ 647082 h 4317984"/>
              <a:gd name="connsiteX29" fmla="*/ 1356425 w 3096325"/>
              <a:gd name="connsiteY29" fmla="*/ 266082 h 4317984"/>
              <a:gd name="connsiteX30" fmla="*/ 1191325 w 3096325"/>
              <a:gd name="connsiteY30" fmla="*/ 50182 h 4317984"/>
              <a:gd name="connsiteX31" fmla="*/ 937325 w 3096325"/>
              <a:gd name="connsiteY31" fmla="*/ 37482 h 4317984"/>
              <a:gd name="connsiteX32" fmla="*/ 759525 w 3096325"/>
              <a:gd name="connsiteY32" fmla="*/ 253382 h 4317984"/>
              <a:gd name="connsiteX33" fmla="*/ 743388 w 3096325"/>
              <a:gd name="connsiteY33" fmla="*/ 2326918 h 4317984"/>
              <a:gd name="connsiteX34" fmla="*/ 607125 w 3096325"/>
              <a:gd name="connsiteY34" fmla="*/ 1942482 h 4317984"/>
              <a:gd name="connsiteX35" fmla="*/ 454725 w 3096325"/>
              <a:gd name="connsiteY35" fmla="*/ 1739282 h 4317984"/>
              <a:gd name="connsiteX36" fmla="*/ 200725 w 3096325"/>
              <a:gd name="connsiteY36" fmla="*/ 1612282 h 4317984"/>
              <a:gd name="connsiteX37" fmla="*/ 48325 w 3096325"/>
              <a:gd name="connsiteY37" fmla="*/ 1675782 h 4317984"/>
              <a:gd name="connsiteX38" fmla="*/ 1410 w 3096325"/>
              <a:gd name="connsiteY38" fmla="*/ 1839388 h 4317984"/>
              <a:gd name="connsiteX39" fmla="*/ 22925 w 3096325"/>
              <a:gd name="connsiteY39" fmla="*/ 1929782 h 4317984"/>
              <a:gd name="connsiteX0" fmla="*/ 22925 w 3096325"/>
              <a:gd name="connsiteY0" fmla="*/ 1923890 h 4312092"/>
              <a:gd name="connsiteX1" fmla="*/ 175325 w 3096325"/>
              <a:gd name="connsiteY1" fmla="*/ 2393790 h 4312092"/>
              <a:gd name="connsiteX2" fmla="*/ 276925 w 3096325"/>
              <a:gd name="connsiteY2" fmla="*/ 2825590 h 4312092"/>
              <a:gd name="connsiteX3" fmla="*/ 416625 w 3096325"/>
              <a:gd name="connsiteY3" fmla="*/ 3257390 h 4312092"/>
              <a:gd name="connsiteX4" fmla="*/ 594425 w 3096325"/>
              <a:gd name="connsiteY4" fmla="*/ 3638390 h 4312092"/>
              <a:gd name="connsiteX5" fmla="*/ 797625 w 3096325"/>
              <a:gd name="connsiteY5" fmla="*/ 3917790 h 4312092"/>
              <a:gd name="connsiteX6" fmla="*/ 1051625 w 3096325"/>
              <a:gd name="connsiteY6" fmla="*/ 4120990 h 4312092"/>
              <a:gd name="connsiteX7" fmla="*/ 1381825 w 3096325"/>
              <a:gd name="connsiteY7" fmla="*/ 4273390 h 4312092"/>
              <a:gd name="connsiteX8" fmla="*/ 1762825 w 3096325"/>
              <a:gd name="connsiteY8" fmla="*/ 4311490 h 4312092"/>
              <a:gd name="connsiteX9" fmla="*/ 2131125 w 3096325"/>
              <a:gd name="connsiteY9" fmla="*/ 4273390 h 4312092"/>
              <a:gd name="connsiteX10" fmla="*/ 2524825 w 3096325"/>
              <a:gd name="connsiteY10" fmla="*/ 4133690 h 4312092"/>
              <a:gd name="connsiteX11" fmla="*/ 2778825 w 3096325"/>
              <a:gd name="connsiteY11" fmla="*/ 3917790 h 4312092"/>
              <a:gd name="connsiteX12" fmla="*/ 2943925 w 3096325"/>
              <a:gd name="connsiteY12" fmla="*/ 3651090 h 4312092"/>
              <a:gd name="connsiteX13" fmla="*/ 3083625 w 3096325"/>
              <a:gd name="connsiteY13" fmla="*/ 3346290 h 4312092"/>
              <a:gd name="connsiteX14" fmla="*/ 3096325 w 3096325"/>
              <a:gd name="connsiteY14" fmla="*/ 2812890 h 4312092"/>
              <a:gd name="connsiteX15" fmla="*/ 3083625 w 3096325"/>
              <a:gd name="connsiteY15" fmla="*/ 2139790 h 4312092"/>
              <a:gd name="connsiteX16" fmla="*/ 3070925 w 3096325"/>
              <a:gd name="connsiteY16" fmla="*/ 1860390 h 4312092"/>
              <a:gd name="connsiteX17" fmla="*/ 2969325 w 3096325"/>
              <a:gd name="connsiteY17" fmla="*/ 1707990 h 4312092"/>
              <a:gd name="connsiteX18" fmla="*/ 2829625 w 3096325"/>
              <a:gd name="connsiteY18" fmla="*/ 1631790 h 4312092"/>
              <a:gd name="connsiteX19" fmla="*/ 2588325 w 3096325"/>
              <a:gd name="connsiteY19" fmla="*/ 1669890 h 4312092"/>
              <a:gd name="connsiteX20" fmla="*/ 2499425 w 3096325"/>
              <a:gd name="connsiteY20" fmla="*/ 1530190 h 4312092"/>
              <a:gd name="connsiteX21" fmla="*/ 2397825 w 3096325"/>
              <a:gd name="connsiteY21" fmla="*/ 1415890 h 4312092"/>
              <a:gd name="connsiteX22" fmla="*/ 2194625 w 3096325"/>
              <a:gd name="connsiteY22" fmla="*/ 1403190 h 4312092"/>
              <a:gd name="connsiteX23" fmla="*/ 1978725 w 3096325"/>
              <a:gd name="connsiteY23" fmla="*/ 1555590 h 4312092"/>
              <a:gd name="connsiteX24" fmla="*/ 1877125 w 3096325"/>
              <a:gd name="connsiteY24" fmla="*/ 1377790 h 4312092"/>
              <a:gd name="connsiteX25" fmla="*/ 1712025 w 3096325"/>
              <a:gd name="connsiteY25" fmla="*/ 1276190 h 4312092"/>
              <a:gd name="connsiteX26" fmla="*/ 1546925 w 3096325"/>
              <a:gd name="connsiteY26" fmla="*/ 1288890 h 4312092"/>
              <a:gd name="connsiteX27" fmla="*/ 1374056 w 3096325"/>
              <a:gd name="connsiteY27" fmla="*/ 1389444 h 4312092"/>
              <a:gd name="connsiteX28" fmla="*/ 1356425 w 3096325"/>
              <a:gd name="connsiteY28" fmla="*/ 641190 h 4312092"/>
              <a:gd name="connsiteX29" fmla="*/ 1356425 w 3096325"/>
              <a:gd name="connsiteY29" fmla="*/ 260190 h 4312092"/>
              <a:gd name="connsiteX30" fmla="*/ 1191325 w 3096325"/>
              <a:gd name="connsiteY30" fmla="*/ 44290 h 4312092"/>
              <a:gd name="connsiteX31" fmla="*/ 937325 w 3096325"/>
              <a:gd name="connsiteY31" fmla="*/ 31590 h 4312092"/>
              <a:gd name="connsiteX32" fmla="*/ 743388 w 3096325"/>
              <a:gd name="connsiteY32" fmla="*/ 500294 h 4312092"/>
              <a:gd name="connsiteX33" fmla="*/ 743388 w 3096325"/>
              <a:gd name="connsiteY33" fmla="*/ 2321026 h 4312092"/>
              <a:gd name="connsiteX34" fmla="*/ 607125 w 3096325"/>
              <a:gd name="connsiteY34" fmla="*/ 1936590 h 4312092"/>
              <a:gd name="connsiteX35" fmla="*/ 454725 w 3096325"/>
              <a:gd name="connsiteY35" fmla="*/ 1733390 h 4312092"/>
              <a:gd name="connsiteX36" fmla="*/ 200725 w 3096325"/>
              <a:gd name="connsiteY36" fmla="*/ 1606390 h 4312092"/>
              <a:gd name="connsiteX37" fmla="*/ 48325 w 3096325"/>
              <a:gd name="connsiteY37" fmla="*/ 1669890 h 4312092"/>
              <a:gd name="connsiteX38" fmla="*/ 1410 w 3096325"/>
              <a:gd name="connsiteY38" fmla="*/ 1833496 h 4312092"/>
              <a:gd name="connsiteX39" fmla="*/ 22925 w 3096325"/>
              <a:gd name="connsiteY39" fmla="*/ 1923890 h 4312092"/>
              <a:gd name="connsiteX0" fmla="*/ 22925 w 3096325"/>
              <a:gd name="connsiteY0" fmla="*/ 1920574 h 4308776"/>
              <a:gd name="connsiteX1" fmla="*/ 175325 w 3096325"/>
              <a:gd name="connsiteY1" fmla="*/ 2390474 h 4308776"/>
              <a:gd name="connsiteX2" fmla="*/ 276925 w 3096325"/>
              <a:gd name="connsiteY2" fmla="*/ 2822274 h 4308776"/>
              <a:gd name="connsiteX3" fmla="*/ 416625 w 3096325"/>
              <a:gd name="connsiteY3" fmla="*/ 3254074 h 4308776"/>
              <a:gd name="connsiteX4" fmla="*/ 594425 w 3096325"/>
              <a:gd name="connsiteY4" fmla="*/ 3635074 h 4308776"/>
              <a:gd name="connsiteX5" fmla="*/ 797625 w 3096325"/>
              <a:gd name="connsiteY5" fmla="*/ 3914474 h 4308776"/>
              <a:gd name="connsiteX6" fmla="*/ 1051625 w 3096325"/>
              <a:gd name="connsiteY6" fmla="*/ 4117674 h 4308776"/>
              <a:gd name="connsiteX7" fmla="*/ 1381825 w 3096325"/>
              <a:gd name="connsiteY7" fmla="*/ 4270074 h 4308776"/>
              <a:gd name="connsiteX8" fmla="*/ 1762825 w 3096325"/>
              <a:gd name="connsiteY8" fmla="*/ 4308174 h 4308776"/>
              <a:gd name="connsiteX9" fmla="*/ 2131125 w 3096325"/>
              <a:gd name="connsiteY9" fmla="*/ 4270074 h 4308776"/>
              <a:gd name="connsiteX10" fmla="*/ 2524825 w 3096325"/>
              <a:gd name="connsiteY10" fmla="*/ 4130374 h 4308776"/>
              <a:gd name="connsiteX11" fmla="*/ 2778825 w 3096325"/>
              <a:gd name="connsiteY11" fmla="*/ 3914474 h 4308776"/>
              <a:gd name="connsiteX12" fmla="*/ 2943925 w 3096325"/>
              <a:gd name="connsiteY12" fmla="*/ 3647774 h 4308776"/>
              <a:gd name="connsiteX13" fmla="*/ 3083625 w 3096325"/>
              <a:gd name="connsiteY13" fmla="*/ 3342974 h 4308776"/>
              <a:gd name="connsiteX14" fmla="*/ 3096325 w 3096325"/>
              <a:gd name="connsiteY14" fmla="*/ 2809574 h 4308776"/>
              <a:gd name="connsiteX15" fmla="*/ 3083625 w 3096325"/>
              <a:gd name="connsiteY15" fmla="*/ 2136474 h 4308776"/>
              <a:gd name="connsiteX16" fmla="*/ 3070925 w 3096325"/>
              <a:gd name="connsiteY16" fmla="*/ 1857074 h 4308776"/>
              <a:gd name="connsiteX17" fmla="*/ 2969325 w 3096325"/>
              <a:gd name="connsiteY17" fmla="*/ 1704674 h 4308776"/>
              <a:gd name="connsiteX18" fmla="*/ 2829625 w 3096325"/>
              <a:gd name="connsiteY18" fmla="*/ 1628474 h 4308776"/>
              <a:gd name="connsiteX19" fmla="*/ 2588325 w 3096325"/>
              <a:gd name="connsiteY19" fmla="*/ 1666574 h 4308776"/>
              <a:gd name="connsiteX20" fmla="*/ 2499425 w 3096325"/>
              <a:gd name="connsiteY20" fmla="*/ 1526874 h 4308776"/>
              <a:gd name="connsiteX21" fmla="*/ 2397825 w 3096325"/>
              <a:gd name="connsiteY21" fmla="*/ 1412574 h 4308776"/>
              <a:gd name="connsiteX22" fmla="*/ 2194625 w 3096325"/>
              <a:gd name="connsiteY22" fmla="*/ 1399874 h 4308776"/>
              <a:gd name="connsiteX23" fmla="*/ 1978725 w 3096325"/>
              <a:gd name="connsiteY23" fmla="*/ 1552274 h 4308776"/>
              <a:gd name="connsiteX24" fmla="*/ 1877125 w 3096325"/>
              <a:gd name="connsiteY24" fmla="*/ 1374474 h 4308776"/>
              <a:gd name="connsiteX25" fmla="*/ 1712025 w 3096325"/>
              <a:gd name="connsiteY25" fmla="*/ 1272874 h 4308776"/>
              <a:gd name="connsiteX26" fmla="*/ 1546925 w 3096325"/>
              <a:gd name="connsiteY26" fmla="*/ 1285574 h 4308776"/>
              <a:gd name="connsiteX27" fmla="*/ 1374056 w 3096325"/>
              <a:gd name="connsiteY27" fmla="*/ 1386128 h 4308776"/>
              <a:gd name="connsiteX28" fmla="*/ 1356425 w 3096325"/>
              <a:gd name="connsiteY28" fmla="*/ 637874 h 4308776"/>
              <a:gd name="connsiteX29" fmla="*/ 1356425 w 3096325"/>
              <a:gd name="connsiteY29" fmla="*/ 256874 h 4308776"/>
              <a:gd name="connsiteX30" fmla="*/ 1191325 w 3096325"/>
              <a:gd name="connsiteY30" fmla="*/ 40974 h 4308776"/>
              <a:gd name="connsiteX31" fmla="*/ 894295 w 3096325"/>
              <a:gd name="connsiteY31" fmla="*/ 44410 h 4308776"/>
              <a:gd name="connsiteX32" fmla="*/ 743388 w 3096325"/>
              <a:gd name="connsiteY32" fmla="*/ 496978 h 4308776"/>
              <a:gd name="connsiteX33" fmla="*/ 743388 w 3096325"/>
              <a:gd name="connsiteY33" fmla="*/ 2317710 h 4308776"/>
              <a:gd name="connsiteX34" fmla="*/ 607125 w 3096325"/>
              <a:gd name="connsiteY34" fmla="*/ 1933274 h 4308776"/>
              <a:gd name="connsiteX35" fmla="*/ 454725 w 3096325"/>
              <a:gd name="connsiteY35" fmla="*/ 1730074 h 4308776"/>
              <a:gd name="connsiteX36" fmla="*/ 200725 w 3096325"/>
              <a:gd name="connsiteY36" fmla="*/ 1603074 h 4308776"/>
              <a:gd name="connsiteX37" fmla="*/ 48325 w 3096325"/>
              <a:gd name="connsiteY37" fmla="*/ 1666574 h 4308776"/>
              <a:gd name="connsiteX38" fmla="*/ 1410 w 3096325"/>
              <a:gd name="connsiteY38" fmla="*/ 1830180 h 4308776"/>
              <a:gd name="connsiteX39" fmla="*/ 22925 w 3096325"/>
              <a:gd name="connsiteY39" fmla="*/ 1920574 h 4308776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77125 w 3096325"/>
              <a:gd name="connsiteY24" fmla="*/ 1388888 h 4323190"/>
              <a:gd name="connsiteX25" fmla="*/ 1712025 w 3096325"/>
              <a:gd name="connsiteY25" fmla="*/ 1287288 h 4323190"/>
              <a:gd name="connsiteX26" fmla="*/ 1546925 w 3096325"/>
              <a:gd name="connsiteY26" fmla="*/ 1299988 h 4323190"/>
              <a:gd name="connsiteX27" fmla="*/ 1374056 w 3096325"/>
              <a:gd name="connsiteY27" fmla="*/ 1400542 h 4323190"/>
              <a:gd name="connsiteX28" fmla="*/ 1356425 w 3096325"/>
              <a:gd name="connsiteY28" fmla="*/ 652288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77125 w 3096325"/>
              <a:gd name="connsiteY24" fmla="*/ 1388888 h 4323190"/>
              <a:gd name="connsiteX25" fmla="*/ 1712025 w 3096325"/>
              <a:gd name="connsiteY25" fmla="*/ 1287288 h 4323190"/>
              <a:gd name="connsiteX26" fmla="*/ 1546925 w 3096325"/>
              <a:gd name="connsiteY26" fmla="*/ 1299988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77125 w 3096325"/>
              <a:gd name="connsiteY24" fmla="*/ 1388888 h 4323190"/>
              <a:gd name="connsiteX25" fmla="*/ 1712025 w 3096325"/>
              <a:gd name="connsiteY25" fmla="*/ 1287288 h 4323190"/>
              <a:gd name="connsiteX26" fmla="*/ 1557683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77125 w 3096325"/>
              <a:gd name="connsiteY24" fmla="*/ 1388888 h 4323190"/>
              <a:gd name="connsiteX25" fmla="*/ 1733540 w 3096325"/>
              <a:gd name="connsiteY25" fmla="*/ 1292667 h 4323190"/>
              <a:gd name="connsiteX26" fmla="*/ 1557683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77125 w 3096325"/>
              <a:gd name="connsiteY24" fmla="*/ 1388888 h 4323190"/>
              <a:gd name="connsiteX25" fmla="*/ 1749676 w 3096325"/>
              <a:gd name="connsiteY25" fmla="*/ 1276531 h 4323190"/>
              <a:gd name="connsiteX26" fmla="*/ 1557683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57683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57683 w 3096325"/>
              <a:gd name="connsiteY26" fmla="*/ 1294610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97825 w 3096325"/>
              <a:gd name="connsiteY21" fmla="*/ 1426988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44037 w 3096325"/>
              <a:gd name="connsiteY21" fmla="*/ 1405473 h 4323190"/>
              <a:gd name="connsiteX22" fmla="*/ 2194625 w 3096325"/>
              <a:gd name="connsiteY22" fmla="*/ 1414288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499425 w 3096325"/>
              <a:gd name="connsiteY20" fmla="*/ 1541288 h 4323190"/>
              <a:gd name="connsiteX21" fmla="*/ 2344037 w 3096325"/>
              <a:gd name="connsiteY21" fmla="*/ 1405473 h 4323190"/>
              <a:gd name="connsiteX22" fmla="*/ 2151594 w 3096325"/>
              <a:gd name="connsiteY22" fmla="*/ 1408909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829625 w 3096325"/>
              <a:gd name="connsiteY18" fmla="*/ 1642888 h 4323190"/>
              <a:gd name="connsiteX19" fmla="*/ 2588325 w 3096325"/>
              <a:gd name="connsiteY19" fmla="*/ 1680988 h 4323190"/>
              <a:gd name="connsiteX20" fmla="*/ 2520940 w 3096325"/>
              <a:gd name="connsiteY20" fmla="*/ 1519773 h 4323190"/>
              <a:gd name="connsiteX21" fmla="*/ 2344037 w 3096325"/>
              <a:gd name="connsiteY21" fmla="*/ 1405473 h 4323190"/>
              <a:gd name="connsiteX22" fmla="*/ 2151594 w 3096325"/>
              <a:gd name="connsiteY22" fmla="*/ 1408909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69325 w 3096325"/>
              <a:gd name="connsiteY17" fmla="*/ 1719088 h 4323190"/>
              <a:gd name="connsiteX18" fmla="*/ 2791973 w 3096325"/>
              <a:gd name="connsiteY18" fmla="*/ 1599858 h 4323190"/>
              <a:gd name="connsiteX19" fmla="*/ 2588325 w 3096325"/>
              <a:gd name="connsiteY19" fmla="*/ 1680988 h 4323190"/>
              <a:gd name="connsiteX20" fmla="*/ 2520940 w 3096325"/>
              <a:gd name="connsiteY20" fmla="*/ 1519773 h 4323190"/>
              <a:gd name="connsiteX21" fmla="*/ 2344037 w 3096325"/>
              <a:gd name="connsiteY21" fmla="*/ 1405473 h 4323190"/>
              <a:gd name="connsiteX22" fmla="*/ 2151594 w 3096325"/>
              <a:gd name="connsiteY22" fmla="*/ 1408909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96219 w 3096325"/>
              <a:gd name="connsiteY17" fmla="*/ 1686815 h 4323190"/>
              <a:gd name="connsiteX18" fmla="*/ 2791973 w 3096325"/>
              <a:gd name="connsiteY18" fmla="*/ 1599858 h 4323190"/>
              <a:gd name="connsiteX19" fmla="*/ 2588325 w 3096325"/>
              <a:gd name="connsiteY19" fmla="*/ 1680988 h 4323190"/>
              <a:gd name="connsiteX20" fmla="*/ 2520940 w 3096325"/>
              <a:gd name="connsiteY20" fmla="*/ 1519773 h 4323190"/>
              <a:gd name="connsiteX21" fmla="*/ 2344037 w 3096325"/>
              <a:gd name="connsiteY21" fmla="*/ 1405473 h 4323190"/>
              <a:gd name="connsiteX22" fmla="*/ 2151594 w 3096325"/>
              <a:gd name="connsiteY22" fmla="*/ 1408909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96219 w 3096325"/>
              <a:gd name="connsiteY17" fmla="*/ 1686815 h 4323190"/>
              <a:gd name="connsiteX18" fmla="*/ 2791973 w 3096325"/>
              <a:gd name="connsiteY18" fmla="*/ 1615995 h 4323190"/>
              <a:gd name="connsiteX19" fmla="*/ 2588325 w 3096325"/>
              <a:gd name="connsiteY19" fmla="*/ 1680988 h 4323190"/>
              <a:gd name="connsiteX20" fmla="*/ 2520940 w 3096325"/>
              <a:gd name="connsiteY20" fmla="*/ 1519773 h 4323190"/>
              <a:gd name="connsiteX21" fmla="*/ 2344037 w 3096325"/>
              <a:gd name="connsiteY21" fmla="*/ 1405473 h 4323190"/>
              <a:gd name="connsiteX22" fmla="*/ 2151594 w 3096325"/>
              <a:gd name="connsiteY22" fmla="*/ 1408909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2996219 w 3096325"/>
              <a:gd name="connsiteY17" fmla="*/ 1686815 h 4323190"/>
              <a:gd name="connsiteX18" fmla="*/ 2808110 w 3096325"/>
              <a:gd name="connsiteY18" fmla="*/ 1583722 h 4323190"/>
              <a:gd name="connsiteX19" fmla="*/ 2588325 w 3096325"/>
              <a:gd name="connsiteY19" fmla="*/ 1680988 h 4323190"/>
              <a:gd name="connsiteX20" fmla="*/ 2520940 w 3096325"/>
              <a:gd name="connsiteY20" fmla="*/ 1519773 h 4323190"/>
              <a:gd name="connsiteX21" fmla="*/ 2344037 w 3096325"/>
              <a:gd name="connsiteY21" fmla="*/ 1405473 h 4323190"/>
              <a:gd name="connsiteX22" fmla="*/ 2151594 w 3096325"/>
              <a:gd name="connsiteY22" fmla="*/ 1408909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096325"/>
              <a:gd name="connsiteY0" fmla="*/ 1934988 h 4323190"/>
              <a:gd name="connsiteX1" fmla="*/ 175325 w 3096325"/>
              <a:gd name="connsiteY1" fmla="*/ 2404888 h 4323190"/>
              <a:gd name="connsiteX2" fmla="*/ 276925 w 3096325"/>
              <a:gd name="connsiteY2" fmla="*/ 2836688 h 4323190"/>
              <a:gd name="connsiteX3" fmla="*/ 416625 w 3096325"/>
              <a:gd name="connsiteY3" fmla="*/ 3268488 h 4323190"/>
              <a:gd name="connsiteX4" fmla="*/ 594425 w 3096325"/>
              <a:gd name="connsiteY4" fmla="*/ 3649488 h 4323190"/>
              <a:gd name="connsiteX5" fmla="*/ 797625 w 3096325"/>
              <a:gd name="connsiteY5" fmla="*/ 3928888 h 4323190"/>
              <a:gd name="connsiteX6" fmla="*/ 1051625 w 3096325"/>
              <a:gd name="connsiteY6" fmla="*/ 4132088 h 4323190"/>
              <a:gd name="connsiteX7" fmla="*/ 1381825 w 3096325"/>
              <a:gd name="connsiteY7" fmla="*/ 4284488 h 4323190"/>
              <a:gd name="connsiteX8" fmla="*/ 1762825 w 3096325"/>
              <a:gd name="connsiteY8" fmla="*/ 4322588 h 4323190"/>
              <a:gd name="connsiteX9" fmla="*/ 2131125 w 3096325"/>
              <a:gd name="connsiteY9" fmla="*/ 4284488 h 4323190"/>
              <a:gd name="connsiteX10" fmla="*/ 2524825 w 3096325"/>
              <a:gd name="connsiteY10" fmla="*/ 4144788 h 4323190"/>
              <a:gd name="connsiteX11" fmla="*/ 2778825 w 3096325"/>
              <a:gd name="connsiteY11" fmla="*/ 3928888 h 4323190"/>
              <a:gd name="connsiteX12" fmla="*/ 2943925 w 3096325"/>
              <a:gd name="connsiteY12" fmla="*/ 3662188 h 4323190"/>
              <a:gd name="connsiteX13" fmla="*/ 3083625 w 3096325"/>
              <a:gd name="connsiteY13" fmla="*/ 3357388 h 4323190"/>
              <a:gd name="connsiteX14" fmla="*/ 3096325 w 3096325"/>
              <a:gd name="connsiteY14" fmla="*/ 2823988 h 4323190"/>
              <a:gd name="connsiteX15" fmla="*/ 3083625 w 3096325"/>
              <a:gd name="connsiteY15" fmla="*/ 2150888 h 4323190"/>
              <a:gd name="connsiteX16" fmla="*/ 3070925 w 3096325"/>
              <a:gd name="connsiteY16" fmla="*/ 1871488 h 4323190"/>
              <a:gd name="connsiteX17" fmla="*/ 3017735 w 3096325"/>
              <a:gd name="connsiteY17" fmla="*/ 1670679 h 4323190"/>
              <a:gd name="connsiteX18" fmla="*/ 2808110 w 3096325"/>
              <a:gd name="connsiteY18" fmla="*/ 1583722 h 4323190"/>
              <a:gd name="connsiteX19" fmla="*/ 2588325 w 3096325"/>
              <a:gd name="connsiteY19" fmla="*/ 1680988 h 4323190"/>
              <a:gd name="connsiteX20" fmla="*/ 2520940 w 3096325"/>
              <a:gd name="connsiteY20" fmla="*/ 1519773 h 4323190"/>
              <a:gd name="connsiteX21" fmla="*/ 2344037 w 3096325"/>
              <a:gd name="connsiteY21" fmla="*/ 1405473 h 4323190"/>
              <a:gd name="connsiteX22" fmla="*/ 2151594 w 3096325"/>
              <a:gd name="connsiteY22" fmla="*/ 1408909 h 4323190"/>
              <a:gd name="connsiteX23" fmla="*/ 1978725 w 3096325"/>
              <a:gd name="connsiteY23" fmla="*/ 1566688 h 4323190"/>
              <a:gd name="connsiteX24" fmla="*/ 1893261 w 3096325"/>
              <a:gd name="connsiteY24" fmla="*/ 1388888 h 4323190"/>
              <a:gd name="connsiteX25" fmla="*/ 1749676 w 3096325"/>
              <a:gd name="connsiteY25" fmla="*/ 1276531 h 4323190"/>
              <a:gd name="connsiteX26" fmla="*/ 1584577 w 3096325"/>
              <a:gd name="connsiteY26" fmla="*/ 1273094 h 4323190"/>
              <a:gd name="connsiteX27" fmla="*/ 1374056 w 3096325"/>
              <a:gd name="connsiteY27" fmla="*/ 1400542 h 4323190"/>
              <a:gd name="connsiteX28" fmla="*/ 1383320 w 3096325"/>
              <a:gd name="connsiteY28" fmla="*/ 630772 h 4323190"/>
              <a:gd name="connsiteX29" fmla="*/ 1356425 w 3096325"/>
              <a:gd name="connsiteY29" fmla="*/ 271288 h 4323190"/>
              <a:gd name="connsiteX30" fmla="*/ 1180567 w 3096325"/>
              <a:gd name="connsiteY30" fmla="*/ 28494 h 4323190"/>
              <a:gd name="connsiteX31" fmla="*/ 894295 w 3096325"/>
              <a:gd name="connsiteY31" fmla="*/ 58824 h 4323190"/>
              <a:gd name="connsiteX32" fmla="*/ 743388 w 3096325"/>
              <a:gd name="connsiteY32" fmla="*/ 511392 h 4323190"/>
              <a:gd name="connsiteX33" fmla="*/ 743388 w 3096325"/>
              <a:gd name="connsiteY33" fmla="*/ 2332124 h 4323190"/>
              <a:gd name="connsiteX34" fmla="*/ 607125 w 3096325"/>
              <a:gd name="connsiteY34" fmla="*/ 1947688 h 4323190"/>
              <a:gd name="connsiteX35" fmla="*/ 454725 w 3096325"/>
              <a:gd name="connsiteY35" fmla="*/ 1744488 h 4323190"/>
              <a:gd name="connsiteX36" fmla="*/ 200725 w 3096325"/>
              <a:gd name="connsiteY36" fmla="*/ 1617488 h 4323190"/>
              <a:gd name="connsiteX37" fmla="*/ 48325 w 3096325"/>
              <a:gd name="connsiteY37" fmla="*/ 1680988 h 4323190"/>
              <a:gd name="connsiteX38" fmla="*/ 1410 w 3096325"/>
              <a:gd name="connsiteY38" fmla="*/ 1844594 h 4323190"/>
              <a:gd name="connsiteX39" fmla="*/ 22925 w 3096325"/>
              <a:gd name="connsiteY39" fmla="*/ 1934988 h 4323190"/>
              <a:gd name="connsiteX0" fmla="*/ 22925 w 3101402"/>
              <a:gd name="connsiteY0" fmla="*/ 1934988 h 4323190"/>
              <a:gd name="connsiteX1" fmla="*/ 175325 w 3101402"/>
              <a:gd name="connsiteY1" fmla="*/ 2404888 h 4323190"/>
              <a:gd name="connsiteX2" fmla="*/ 276925 w 3101402"/>
              <a:gd name="connsiteY2" fmla="*/ 2836688 h 4323190"/>
              <a:gd name="connsiteX3" fmla="*/ 416625 w 3101402"/>
              <a:gd name="connsiteY3" fmla="*/ 3268488 h 4323190"/>
              <a:gd name="connsiteX4" fmla="*/ 594425 w 3101402"/>
              <a:gd name="connsiteY4" fmla="*/ 3649488 h 4323190"/>
              <a:gd name="connsiteX5" fmla="*/ 797625 w 3101402"/>
              <a:gd name="connsiteY5" fmla="*/ 3928888 h 4323190"/>
              <a:gd name="connsiteX6" fmla="*/ 1051625 w 3101402"/>
              <a:gd name="connsiteY6" fmla="*/ 4132088 h 4323190"/>
              <a:gd name="connsiteX7" fmla="*/ 1381825 w 3101402"/>
              <a:gd name="connsiteY7" fmla="*/ 4284488 h 4323190"/>
              <a:gd name="connsiteX8" fmla="*/ 1762825 w 3101402"/>
              <a:gd name="connsiteY8" fmla="*/ 4322588 h 4323190"/>
              <a:gd name="connsiteX9" fmla="*/ 2131125 w 3101402"/>
              <a:gd name="connsiteY9" fmla="*/ 4284488 h 4323190"/>
              <a:gd name="connsiteX10" fmla="*/ 2524825 w 3101402"/>
              <a:gd name="connsiteY10" fmla="*/ 4144788 h 4323190"/>
              <a:gd name="connsiteX11" fmla="*/ 2778825 w 3101402"/>
              <a:gd name="connsiteY11" fmla="*/ 3928888 h 4323190"/>
              <a:gd name="connsiteX12" fmla="*/ 2943925 w 3101402"/>
              <a:gd name="connsiteY12" fmla="*/ 3662188 h 4323190"/>
              <a:gd name="connsiteX13" fmla="*/ 3083625 w 3101402"/>
              <a:gd name="connsiteY13" fmla="*/ 3357388 h 4323190"/>
              <a:gd name="connsiteX14" fmla="*/ 3096325 w 3101402"/>
              <a:gd name="connsiteY14" fmla="*/ 2823988 h 4323190"/>
              <a:gd name="connsiteX15" fmla="*/ 3099761 w 3101402"/>
              <a:gd name="connsiteY15" fmla="*/ 2156266 h 4323190"/>
              <a:gd name="connsiteX16" fmla="*/ 3070925 w 3101402"/>
              <a:gd name="connsiteY16" fmla="*/ 1871488 h 4323190"/>
              <a:gd name="connsiteX17" fmla="*/ 3017735 w 3101402"/>
              <a:gd name="connsiteY17" fmla="*/ 1670679 h 4323190"/>
              <a:gd name="connsiteX18" fmla="*/ 2808110 w 3101402"/>
              <a:gd name="connsiteY18" fmla="*/ 1583722 h 4323190"/>
              <a:gd name="connsiteX19" fmla="*/ 2588325 w 3101402"/>
              <a:gd name="connsiteY19" fmla="*/ 1680988 h 4323190"/>
              <a:gd name="connsiteX20" fmla="*/ 2520940 w 3101402"/>
              <a:gd name="connsiteY20" fmla="*/ 1519773 h 4323190"/>
              <a:gd name="connsiteX21" fmla="*/ 2344037 w 3101402"/>
              <a:gd name="connsiteY21" fmla="*/ 1405473 h 4323190"/>
              <a:gd name="connsiteX22" fmla="*/ 2151594 w 3101402"/>
              <a:gd name="connsiteY22" fmla="*/ 1408909 h 4323190"/>
              <a:gd name="connsiteX23" fmla="*/ 1978725 w 3101402"/>
              <a:gd name="connsiteY23" fmla="*/ 1566688 h 4323190"/>
              <a:gd name="connsiteX24" fmla="*/ 1893261 w 3101402"/>
              <a:gd name="connsiteY24" fmla="*/ 1388888 h 4323190"/>
              <a:gd name="connsiteX25" fmla="*/ 1749676 w 3101402"/>
              <a:gd name="connsiteY25" fmla="*/ 1276531 h 4323190"/>
              <a:gd name="connsiteX26" fmla="*/ 1584577 w 3101402"/>
              <a:gd name="connsiteY26" fmla="*/ 1273094 h 4323190"/>
              <a:gd name="connsiteX27" fmla="*/ 1374056 w 3101402"/>
              <a:gd name="connsiteY27" fmla="*/ 1400542 h 4323190"/>
              <a:gd name="connsiteX28" fmla="*/ 1383320 w 3101402"/>
              <a:gd name="connsiteY28" fmla="*/ 630772 h 4323190"/>
              <a:gd name="connsiteX29" fmla="*/ 1356425 w 3101402"/>
              <a:gd name="connsiteY29" fmla="*/ 271288 h 4323190"/>
              <a:gd name="connsiteX30" fmla="*/ 1180567 w 3101402"/>
              <a:gd name="connsiteY30" fmla="*/ 28494 h 4323190"/>
              <a:gd name="connsiteX31" fmla="*/ 894295 w 3101402"/>
              <a:gd name="connsiteY31" fmla="*/ 58824 h 4323190"/>
              <a:gd name="connsiteX32" fmla="*/ 743388 w 3101402"/>
              <a:gd name="connsiteY32" fmla="*/ 511392 h 4323190"/>
              <a:gd name="connsiteX33" fmla="*/ 743388 w 3101402"/>
              <a:gd name="connsiteY33" fmla="*/ 2332124 h 4323190"/>
              <a:gd name="connsiteX34" fmla="*/ 607125 w 3101402"/>
              <a:gd name="connsiteY34" fmla="*/ 1947688 h 4323190"/>
              <a:gd name="connsiteX35" fmla="*/ 454725 w 3101402"/>
              <a:gd name="connsiteY35" fmla="*/ 1744488 h 4323190"/>
              <a:gd name="connsiteX36" fmla="*/ 200725 w 3101402"/>
              <a:gd name="connsiteY36" fmla="*/ 1617488 h 4323190"/>
              <a:gd name="connsiteX37" fmla="*/ 48325 w 3101402"/>
              <a:gd name="connsiteY37" fmla="*/ 1680988 h 4323190"/>
              <a:gd name="connsiteX38" fmla="*/ 1410 w 3101402"/>
              <a:gd name="connsiteY38" fmla="*/ 1844594 h 4323190"/>
              <a:gd name="connsiteX39" fmla="*/ 22925 w 3101402"/>
              <a:gd name="connsiteY39" fmla="*/ 1934988 h 4323190"/>
              <a:gd name="connsiteX0" fmla="*/ 22925 w 3100985"/>
              <a:gd name="connsiteY0" fmla="*/ 1934988 h 4323190"/>
              <a:gd name="connsiteX1" fmla="*/ 175325 w 3100985"/>
              <a:gd name="connsiteY1" fmla="*/ 2404888 h 4323190"/>
              <a:gd name="connsiteX2" fmla="*/ 276925 w 3100985"/>
              <a:gd name="connsiteY2" fmla="*/ 2836688 h 4323190"/>
              <a:gd name="connsiteX3" fmla="*/ 416625 w 3100985"/>
              <a:gd name="connsiteY3" fmla="*/ 3268488 h 4323190"/>
              <a:gd name="connsiteX4" fmla="*/ 594425 w 3100985"/>
              <a:gd name="connsiteY4" fmla="*/ 3649488 h 4323190"/>
              <a:gd name="connsiteX5" fmla="*/ 797625 w 3100985"/>
              <a:gd name="connsiteY5" fmla="*/ 3928888 h 4323190"/>
              <a:gd name="connsiteX6" fmla="*/ 1051625 w 3100985"/>
              <a:gd name="connsiteY6" fmla="*/ 4132088 h 4323190"/>
              <a:gd name="connsiteX7" fmla="*/ 1381825 w 3100985"/>
              <a:gd name="connsiteY7" fmla="*/ 4284488 h 4323190"/>
              <a:gd name="connsiteX8" fmla="*/ 1762825 w 3100985"/>
              <a:gd name="connsiteY8" fmla="*/ 4322588 h 4323190"/>
              <a:gd name="connsiteX9" fmla="*/ 2131125 w 3100985"/>
              <a:gd name="connsiteY9" fmla="*/ 4284488 h 4323190"/>
              <a:gd name="connsiteX10" fmla="*/ 2524825 w 3100985"/>
              <a:gd name="connsiteY10" fmla="*/ 4144788 h 4323190"/>
              <a:gd name="connsiteX11" fmla="*/ 2778825 w 3100985"/>
              <a:gd name="connsiteY11" fmla="*/ 3928888 h 4323190"/>
              <a:gd name="connsiteX12" fmla="*/ 2943925 w 3100985"/>
              <a:gd name="connsiteY12" fmla="*/ 3662188 h 4323190"/>
              <a:gd name="connsiteX13" fmla="*/ 3083625 w 3100985"/>
              <a:gd name="connsiteY13" fmla="*/ 3357388 h 4323190"/>
              <a:gd name="connsiteX14" fmla="*/ 3096325 w 3100985"/>
              <a:gd name="connsiteY14" fmla="*/ 2823988 h 4323190"/>
              <a:gd name="connsiteX15" fmla="*/ 3099761 w 3100985"/>
              <a:gd name="connsiteY15" fmla="*/ 2156266 h 4323190"/>
              <a:gd name="connsiteX16" fmla="*/ 3092440 w 3100985"/>
              <a:gd name="connsiteY16" fmla="*/ 1871488 h 4323190"/>
              <a:gd name="connsiteX17" fmla="*/ 3017735 w 3100985"/>
              <a:gd name="connsiteY17" fmla="*/ 1670679 h 4323190"/>
              <a:gd name="connsiteX18" fmla="*/ 2808110 w 3100985"/>
              <a:gd name="connsiteY18" fmla="*/ 1583722 h 4323190"/>
              <a:gd name="connsiteX19" fmla="*/ 2588325 w 3100985"/>
              <a:gd name="connsiteY19" fmla="*/ 1680988 h 4323190"/>
              <a:gd name="connsiteX20" fmla="*/ 2520940 w 3100985"/>
              <a:gd name="connsiteY20" fmla="*/ 1519773 h 4323190"/>
              <a:gd name="connsiteX21" fmla="*/ 2344037 w 3100985"/>
              <a:gd name="connsiteY21" fmla="*/ 1405473 h 4323190"/>
              <a:gd name="connsiteX22" fmla="*/ 2151594 w 3100985"/>
              <a:gd name="connsiteY22" fmla="*/ 1408909 h 4323190"/>
              <a:gd name="connsiteX23" fmla="*/ 1978725 w 3100985"/>
              <a:gd name="connsiteY23" fmla="*/ 1566688 h 4323190"/>
              <a:gd name="connsiteX24" fmla="*/ 1893261 w 3100985"/>
              <a:gd name="connsiteY24" fmla="*/ 1388888 h 4323190"/>
              <a:gd name="connsiteX25" fmla="*/ 1749676 w 3100985"/>
              <a:gd name="connsiteY25" fmla="*/ 1276531 h 4323190"/>
              <a:gd name="connsiteX26" fmla="*/ 1584577 w 3100985"/>
              <a:gd name="connsiteY26" fmla="*/ 1273094 h 4323190"/>
              <a:gd name="connsiteX27" fmla="*/ 1374056 w 3100985"/>
              <a:gd name="connsiteY27" fmla="*/ 1400542 h 4323190"/>
              <a:gd name="connsiteX28" fmla="*/ 1383320 w 3100985"/>
              <a:gd name="connsiteY28" fmla="*/ 630772 h 4323190"/>
              <a:gd name="connsiteX29" fmla="*/ 1356425 w 3100985"/>
              <a:gd name="connsiteY29" fmla="*/ 271288 h 4323190"/>
              <a:gd name="connsiteX30" fmla="*/ 1180567 w 3100985"/>
              <a:gd name="connsiteY30" fmla="*/ 28494 h 4323190"/>
              <a:gd name="connsiteX31" fmla="*/ 894295 w 3100985"/>
              <a:gd name="connsiteY31" fmla="*/ 58824 h 4323190"/>
              <a:gd name="connsiteX32" fmla="*/ 743388 w 3100985"/>
              <a:gd name="connsiteY32" fmla="*/ 511392 h 4323190"/>
              <a:gd name="connsiteX33" fmla="*/ 743388 w 3100985"/>
              <a:gd name="connsiteY33" fmla="*/ 2332124 h 4323190"/>
              <a:gd name="connsiteX34" fmla="*/ 607125 w 3100985"/>
              <a:gd name="connsiteY34" fmla="*/ 1947688 h 4323190"/>
              <a:gd name="connsiteX35" fmla="*/ 454725 w 3100985"/>
              <a:gd name="connsiteY35" fmla="*/ 1744488 h 4323190"/>
              <a:gd name="connsiteX36" fmla="*/ 200725 w 3100985"/>
              <a:gd name="connsiteY36" fmla="*/ 1617488 h 4323190"/>
              <a:gd name="connsiteX37" fmla="*/ 48325 w 3100985"/>
              <a:gd name="connsiteY37" fmla="*/ 1680988 h 4323190"/>
              <a:gd name="connsiteX38" fmla="*/ 1410 w 3100985"/>
              <a:gd name="connsiteY38" fmla="*/ 1844594 h 4323190"/>
              <a:gd name="connsiteX39" fmla="*/ 22925 w 3100985"/>
              <a:gd name="connsiteY39" fmla="*/ 1934988 h 4323190"/>
              <a:gd name="connsiteX0" fmla="*/ 22925 w 3115918"/>
              <a:gd name="connsiteY0" fmla="*/ 1934988 h 4323190"/>
              <a:gd name="connsiteX1" fmla="*/ 175325 w 3115918"/>
              <a:gd name="connsiteY1" fmla="*/ 2404888 h 4323190"/>
              <a:gd name="connsiteX2" fmla="*/ 276925 w 3115918"/>
              <a:gd name="connsiteY2" fmla="*/ 2836688 h 4323190"/>
              <a:gd name="connsiteX3" fmla="*/ 416625 w 3115918"/>
              <a:gd name="connsiteY3" fmla="*/ 3268488 h 4323190"/>
              <a:gd name="connsiteX4" fmla="*/ 594425 w 3115918"/>
              <a:gd name="connsiteY4" fmla="*/ 3649488 h 4323190"/>
              <a:gd name="connsiteX5" fmla="*/ 797625 w 3115918"/>
              <a:gd name="connsiteY5" fmla="*/ 3928888 h 4323190"/>
              <a:gd name="connsiteX6" fmla="*/ 1051625 w 3115918"/>
              <a:gd name="connsiteY6" fmla="*/ 4132088 h 4323190"/>
              <a:gd name="connsiteX7" fmla="*/ 1381825 w 3115918"/>
              <a:gd name="connsiteY7" fmla="*/ 4284488 h 4323190"/>
              <a:gd name="connsiteX8" fmla="*/ 1762825 w 3115918"/>
              <a:gd name="connsiteY8" fmla="*/ 4322588 h 4323190"/>
              <a:gd name="connsiteX9" fmla="*/ 2131125 w 3115918"/>
              <a:gd name="connsiteY9" fmla="*/ 4284488 h 4323190"/>
              <a:gd name="connsiteX10" fmla="*/ 2524825 w 3115918"/>
              <a:gd name="connsiteY10" fmla="*/ 4144788 h 4323190"/>
              <a:gd name="connsiteX11" fmla="*/ 2778825 w 3115918"/>
              <a:gd name="connsiteY11" fmla="*/ 3928888 h 4323190"/>
              <a:gd name="connsiteX12" fmla="*/ 2943925 w 3115918"/>
              <a:gd name="connsiteY12" fmla="*/ 3662188 h 4323190"/>
              <a:gd name="connsiteX13" fmla="*/ 3083625 w 3115918"/>
              <a:gd name="connsiteY13" fmla="*/ 3357388 h 4323190"/>
              <a:gd name="connsiteX14" fmla="*/ 3096325 w 3115918"/>
              <a:gd name="connsiteY14" fmla="*/ 2823988 h 4323190"/>
              <a:gd name="connsiteX15" fmla="*/ 3115898 w 3115918"/>
              <a:gd name="connsiteY15" fmla="*/ 2188539 h 4323190"/>
              <a:gd name="connsiteX16" fmla="*/ 3092440 w 3115918"/>
              <a:gd name="connsiteY16" fmla="*/ 1871488 h 4323190"/>
              <a:gd name="connsiteX17" fmla="*/ 3017735 w 3115918"/>
              <a:gd name="connsiteY17" fmla="*/ 1670679 h 4323190"/>
              <a:gd name="connsiteX18" fmla="*/ 2808110 w 3115918"/>
              <a:gd name="connsiteY18" fmla="*/ 1583722 h 4323190"/>
              <a:gd name="connsiteX19" fmla="*/ 2588325 w 3115918"/>
              <a:gd name="connsiteY19" fmla="*/ 1680988 h 4323190"/>
              <a:gd name="connsiteX20" fmla="*/ 2520940 w 3115918"/>
              <a:gd name="connsiteY20" fmla="*/ 1519773 h 4323190"/>
              <a:gd name="connsiteX21" fmla="*/ 2344037 w 3115918"/>
              <a:gd name="connsiteY21" fmla="*/ 1405473 h 4323190"/>
              <a:gd name="connsiteX22" fmla="*/ 2151594 w 3115918"/>
              <a:gd name="connsiteY22" fmla="*/ 1408909 h 4323190"/>
              <a:gd name="connsiteX23" fmla="*/ 1978725 w 3115918"/>
              <a:gd name="connsiteY23" fmla="*/ 1566688 h 4323190"/>
              <a:gd name="connsiteX24" fmla="*/ 1893261 w 3115918"/>
              <a:gd name="connsiteY24" fmla="*/ 1388888 h 4323190"/>
              <a:gd name="connsiteX25" fmla="*/ 1749676 w 3115918"/>
              <a:gd name="connsiteY25" fmla="*/ 1276531 h 4323190"/>
              <a:gd name="connsiteX26" fmla="*/ 1584577 w 3115918"/>
              <a:gd name="connsiteY26" fmla="*/ 1273094 h 4323190"/>
              <a:gd name="connsiteX27" fmla="*/ 1374056 w 3115918"/>
              <a:gd name="connsiteY27" fmla="*/ 1400542 h 4323190"/>
              <a:gd name="connsiteX28" fmla="*/ 1383320 w 3115918"/>
              <a:gd name="connsiteY28" fmla="*/ 630772 h 4323190"/>
              <a:gd name="connsiteX29" fmla="*/ 1356425 w 3115918"/>
              <a:gd name="connsiteY29" fmla="*/ 271288 h 4323190"/>
              <a:gd name="connsiteX30" fmla="*/ 1180567 w 3115918"/>
              <a:gd name="connsiteY30" fmla="*/ 28494 h 4323190"/>
              <a:gd name="connsiteX31" fmla="*/ 894295 w 3115918"/>
              <a:gd name="connsiteY31" fmla="*/ 58824 h 4323190"/>
              <a:gd name="connsiteX32" fmla="*/ 743388 w 3115918"/>
              <a:gd name="connsiteY32" fmla="*/ 511392 h 4323190"/>
              <a:gd name="connsiteX33" fmla="*/ 743388 w 3115918"/>
              <a:gd name="connsiteY33" fmla="*/ 2332124 h 4323190"/>
              <a:gd name="connsiteX34" fmla="*/ 607125 w 3115918"/>
              <a:gd name="connsiteY34" fmla="*/ 1947688 h 4323190"/>
              <a:gd name="connsiteX35" fmla="*/ 454725 w 3115918"/>
              <a:gd name="connsiteY35" fmla="*/ 1744488 h 4323190"/>
              <a:gd name="connsiteX36" fmla="*/ 200725 w 3115918"/>
              <a:gd name="connsiteY36" fmla="*/ 1617488 h 4323190"/>
              <a:gd name="connsiteX37" fmla="*/ 48325 w 3115918"/>
              <a:gd name="connsiteY37" fmla="*/ 1680988 h 4323190"/>
              <a:gd name="connsiteX38" fmla="*/ 1410 w 3115918"/>
              <a:gd name="connsiteY38" fmla="*/ 1844594 h 4323190"/>
              <a:gd name="connsiteX39" fmla="*/ 22925 w 3115918"/>
              <a:gd name="connsiteY39" fmla="*/ 1934988 h 4323190"/>
              <a:gd name="connsiteX0" fmla="*/ 22925 w 3145471"/>
              <a:gd name="connsiteY0" fmla="*/ 1934988 h 4323190"/>
              <a:gd name="connsiteX1" fmla="*/ 175325 w 3145471"/>
              <a:gd name="connsiteY1" fmla="*/ 2404888 h 4323190"/>
              <a:gd name="connsiteX2" fmla="*/ 276925 w 3145471"/>
              <a:gd name="connsiteY2" fmla="*/ 2836688 h 4323190"/>
              <a:gd name="connsiteX3" fmla="*/ 416625 w 3145471"/>
              <a:gd name="connsiteY3" fmla="*/ 3268488 h 4323190"/>
              <a:gd name="connsiteX4" fmla="*/ 594425 w 3145471"/>
              <a:gd name="connsiteY4" fmla="*/ 3649488 h 4323190"/>
              <a:gd name="connsiteX5" fmla="*/ 797625 w 3145471"/>
              <a:gd name="connsiteY5" fmla="*/ 3928888 h 4323190"/>
              <a:gd name="connsiteX6" fmla="*/ 1051625 w 3145471"/>
              <a:gd name="connsiteY6" fmla="*/ 4132088 h 4323190"/>
              <a:gd name="connsiteX7" fmla="*/ 1381825 w 3145471"/>
              <a:gd name="connsiteY7" fmla="*/ 4284488 h 4323190"/>
              <a:gd name="connsiteX8" fmla="*/ 1762825 w 3145471"/>
              <a:gd name="connsiteY8" fmla="*/ 4322588 h 4323190"/>
              <a:gd name="connsiteX9" fmla="*/ 2131125 w 3145471"/>
              <a:gd name="connsiteY9" fmla="*/ 4284488 h 4323190"/>
              <a:gd name="connsiteX10" fmla="*/ 2524825 w 3145471"/>
              <a:gd name="connsiteY10" fmla="*/ 4144788 h 4323190"/>
              <a:gd name="connsiteX11" fmla="*/ 2778825 w 3145471"/>
              <a:gd name="connsiteY11" fmla="*/ 3928888 h 4323190"/>
              <a:gd name="connsiteX12" fmla="*/ 2943925 w 3145471"/>
              <a:gd name="connsiteY12" fmla="*/ 3662188 h 4323190"/>
              <a:gd name="connsiteX13" fmla="*/ 3083625 w 3145471"/>
              <a:gd name="connsiteY13" fmla="*/ 3357388 h 4323190"/>
              <a:gd name="connsiteX14" fmla="*/ 3144734 w 3145471"/>
              <a:gd name="connsiteY14" fmla="*/ 2813230 h 4323190"/>
              <a:gd name="connsiteX15" fmla="*/ 3115898 w 3145471"/>
              <a:gd name="connsiteY15" fmla="*/ 2188539 h 4323190"/>
              <a:gd name="connsiteX16" fmla="*/ 3092440 w 3145471"/>
              <a:gd name="connsiteY16" fmla="*/ 1871488 h 4323190"/>
              <a:gd name="connsiteX17" fmla="*/ 3017735 w 3145471"/>
              <a:gd name="connsiteY17" fmla="*/ 1670679 h 4323190"/>
              <a:gd name="connsiteX18" fmla="*/ 2808110 w 3145471"/>
              <a:gd name="connsiteY18" fmla="*/ 1583722 h 4323190"/>
              <a:gd name="connsiteX19" fmla="*/ 2588325 w 3145471"/>
              <a:gd name="connsiteY19" fmla="*/ 1680988 h 4323190"/>
              <a:gd name="connsiteX20" fmla="*/ 2520940 w 3145471"/>
              <a:gd name="connsiteY20" fmla="*/ 1519773 h 4323190"/>
              <a:gd name="connsiteX21" fmla="*/ 2344037 w 3145471"/>
              <a:gd name="connsiteY21" fmla="*/ 1405473 h 4323190"/>
              <a:gd name="connsiteX22" fmla="*/ 2151594 w 3145471"/>
              <a:gd name="connsiteY22" fmla="*/ 1408909 h 4323190"/>
              <a:gd name="connsiteX23" fmla="*/ 1978725 w 3145471"/>
              <a:gd name="connsiteY23" fmla="*/ 1566688 h 4323190"/>
              <a:gd name="connsiteX24" fmla="*/ 1893261 w 3145471"/>
              <a:gd name="connsiteY24" fmla="*/ 1388888 h 4323190"/>
              <a:gd name="connsiteX25" fmla="*/ 1749676 w 3145471"/>
              <a:gd name="connsiteY25" fmla="*/ 1276531 h 4323190"/>
              <a:gd name="connsiteX26" fmla="*/ 1584577 w 3145471"/>
              <a:gd name="connsiteY26" fmla="*/ 1273094 h 4323190"/>
              <a:gd name="connsiteX27" fmla="*/ 1374056 w 3145471"/>
              <a:gd name="connsiteY27" fmla="*/ 1400542 h 4323190"/>
              <a:gd name="connsiteX28" fmla="*/ 1383320 w 3145471"/>
              <a:gd name="connsiteY28" fmla="*/ 630772 h 4323190"/>
              <a:gd name="connsiteX29" fmla="*/ 1356425 w 3145471"/>
              <a:gd name="connsiteY29" fmla="*/ 271288 h 4323190"/>
              <a:gd name="connsiteX30" fmla="*/ 1180567 w 3145471"/>
              <a:gd name="connsiteY30" fmla="*/ 28494 h 4323190"/>
              <a:gd name="connsiteX31" fmla="*/ 894295 w 3145471"/>
              <a:gd name="connsiteY31" fmla="*/ 58824 h 4323190"/>
              <a:gd name="connsiteX32" fmla="*/ 743388 w 3145471"/>
              <a:gd name="connsiteY32" fmla="*/ 511392 h 4323190"/>
              <a:gd name="connsiteX33" fmla="*/ 743388 w 3145471"/>
              <a:gd name="connsiteY33" fmla="*/ 2332124 h 4323190"/>
              <a:gd name="connsiteX34" fmla="*/ 607125 w 3145471"/>
              <a:gd name="connsiteY34" fmla="*/ 1947688 h 4323190"/>
              <a:gd name="connsiteX35" fmla="*/ 454725 w 3145471"/>
              <a:gd name="connsiteY35" fmla="*/ 1744488 h 4323190"/>
              <a:gd name="connsiteX36" fmla="*/ 200725 w 3145471"/>
              <a:gd name="connsiteY36" fmla="*/ 1617488 h 4323190"/>
              <a:gd name="connsiteX37" fmla="*/ 48325 w 3145471"/>
              <a:gd name="connsiteY37" fmla="*/ 1680988 h 4323190"/>
              <a:gd name="connsiteX38" fmla="*/ 1410 w 3145471"/>
              <a:gd name="connsiteY38" fmla="*/ 1844594 h 4323190"/>
              <a:gd name="connsiteX39" fmla="*/ 22925 w 3145471"/>
              <a:gd name="connsiteY39" fmla="*/ 1934988 h 4323190"/>
              <a:gd name="connsiteX0" fmla="*/ 22925 w 3145100"/>
              <a:gd name="connsiteY0" fmla="*/ 1934988 h 4323190"/>
              <a:gd name="connsiteX1" fmla="*/ 175325 w 3145100"/>
              <a:gd name="connsiteY1" fmla="*/ 2404888 h 4323190"/>
              <a:gd name="connsiteX2" fmla="*/ 276925 w 3145100"/>
              <a:gd name="connsiteY2" fmla="*/ 2836688 h 4323190"/>
              <a:gd name="connsiteX3" fmla="*/ 416625 w 3145100"/>
              <a:gd name="connsiteY3" fmla="*/ 3268488 h 4323190"/>
              <a:gd name="connsiteX4" fmla="*/ 594425 w 3145100"/>
              <a:gd name="connsiteY4" fmla="*/ 3649488 h 4323190"/>
              <a:gd name="connsiteX5" fmla="*/ 797625 w 3145100"/>
              <a:gd name="connsiteY5" fmla="*/ 3928888 h 4323190"/>
              <a:gd name="connsiteX6" fmla="*/ 1051625 w 3145100"/>
              <a:gd name="connsiteY6" fmla="*/ 4132088 h 4323190"/>
              <a:gd name="connsiteX7" fmla="*/ 1381825 w 3145100"/>
              <a:gd name="connsiteY7" fmla="*/ 4284488 h 4323190"/>
              <a:gd name="connsiteX8" fmla="*/ 1762825 w 3145100"/>
              <a:gd name="connsiteY8" fmla="*/ 4322588 h 4323190"/>
              <a:gd name="connsiteX9" fmla="*/ 2131125 w 3145100"/>
              <a:gd name="connsiteY9" fmla="*/ 4284488 h 4323190"/>
              <a:gd name="connsiteX10" fmla="*/ 2524825 w 3145100"/>
              <a:gd name="connsiteY10" fmla="*/ 4144788 h 4323190"/>
              <a:gd name="connsiteX11" fmla="*/ 2778825 w 3145100"/>
              <a:gd name="connsiteY11" fmla="*/ 3928888 h 4323190"/>
              <a:gd name="connsiteX12" fmla="*/ 2943925 w 3145100"/>
              <a:gd name="connsiteY12" fmla="*/ 3662188 h 4323190"/>
              <a:gd name="connsiteX13" fmla="*/ 3094382 w 3145100"/>
              <a:gd name="connsiteY13" fmla="*/ 3373524 h 4323190"/>
              <a:gd name="connsiteX14" fmla="*/ 3144734 w 3145100"/>
              <a:gd name="connsiteY14" fmla="*/ 2813230 h 4323190"/>
              <a:gd name="connsiteX15" fmla="*/ 3115898 w 3145100"/>
              <a:gd name="connsiteY15" fmla="*/ 2188539 h 4323190"/>
              <a:gd name="connsiteX16" fmla="*/ 3092440 w 3145100"/>
              <a:gd name="connsiteY16" fmla="*/ 1871488 h 4323190"/>
              <a:gd name="connsiteX17" fmla="*/ 3017735 w 3145100"/>
              <a:gd name="connsiteY17" fmla="*/ 1670679 h 4323190"/>
              <a:gd name="connsiteX18" fmla="*/ 2808110 w 3145100"/>
              <a:gd name="connsiteY18" fmla="*/ 1583722 h 4323190"/>
              <a:gd name="connsiteX19" fmla="*/ 2588325 w 3145100"/>
              <a:gd name="connsiteY19" fmla="*/ 1680988 h 4323190"/>
              <a:gd name="connsiteX20" fmla="*/ 2520940 w 3145100"/>
              <a:gd name="connsiteY20" fmla="*/ 1519773 h 4323190"/>
              <a:gd name="connsiteX21" fmla="*/ 2344037 w 3145100"/>
              <a:gd name="connsiteY21" fmla="*/ 1405473 h 4323190"/>
              <a:gd name="connsiteX22" fmla="*/ 2151594 w 3145100"/>
              <a:gd name="connsiteY22" fmla="*/ 1408909 h 4323190"/>
              <a:gd name="connsiteX23" fmla="*/ 1978725 w 3145100"/>
              <a:gd name="connsiteY23" fmla="*/ 1566688 h 4323190"/>
              <a:gd name="connsiteX24" fmla="*/ 1893261 w 3145100"/>
              <a:gd name="connsiteY24" fmla="*/ 1388888 h 4323190"/>
              <a:gd name="connsiteX25" fmla="*/ 1749676 w 3145100"/>
              <a:gd name="connsiteY25" fmla="*/ 1276531 h 4323190"/>
              <a:gd name="connsiteX26" fmla="*/ 1584577 w 3145100"/>
              <a:gd name="connsiteY26" fmla="*/ 1273094 h 4323190"/>
              <a:gd name="connsiteX27" fmla="*/ 1374056 w 3145100"/>
              <a:gd name="connsiteY27" fmla="*/ 1400542 h 4323190"/>
              <a:gd name="connsiteX28" fmla="*/ 1383320 w 3145100"/>
              <a:gd name="connsiteY28" fmla="*/ 630772 h 4323190"/>
              <a:gd name="connsiteX29" fmla="*/ 1356425 w 3145100"/>
              <a:gd name="connsiteY29" fmla="*/ 271288 h 4323190"/>
              <a:gd name="connsiteX30" fmla="*/ 1180567 w 3145100"/>
              <a:gd name="connsiteY30" fmla="*/ 28494 h 4323190"/>
              <a:gd name="connsiteX31" fmla="*/ 894295 w 3145100"/>
              <a:gd name="connsiteY31" fmla="*/ 58824 h 4323190"/>
              <a:gd name="connsiteX32" fmla="*/ 743388 w 3145100"/>
              <a:gd name="connsiteY32" fmla="*/ 511392 h 4323190"/>
              <a:gd name="connsiteX33" fmla="*/ 743388 w 3145100"/>
              <a:gd name="connsiteY33" fmla="*/ 2332124 h 4323190"/>
              <a:gd name="connsiteX34" fmla="*/ 607125 w 3145100"/>
              <a:gd name="connsiteY34" fmla="*/ 1947688 h 4323190"/>
              <a:gd name="connsiteX35" fmla="*/ 454725 w 3145100"/>
              <a:gd name="connsiteY35" fmla="*/ 1744488 h 4323190"/>
              <a:gd name="connsiteX36" fmla="*/ 200725 w 3145100"/>
              <a:gd name="connsiteY36" fmla="*/ 1617488 h 4323190"/>
              <a:gd name="connsiteX37" fmla="*/ 48325 w 3145100"/>
              <a:gd name="connsiteY37" fmla="*/ 1680988 h 4323190"/>
              <a:gd name="connsiteX38" fmla="*/ 1410 w 3145100"/>
              <a:gd name="connsiteY38" fmla="*/ 1844594 h 4323190"/>
              <a:gd name="connsiteX39" fmla="*/ 22925 w 3145100"/>
              <a:gd name="connsiteY39" fmla="*/ 1934988 h 4323190"/>
              <a:gd name="connsiteX0" fmla="*/ 22925 w 3145100"/>
              <a:gd name="connsiteY0" fmla="*/ 1934988 h 4323190"/>
              <a:gd name="connsiteX1" fmla="*/ 175325 w 3145100"/>
              <a:gd name="connsiteY1" fmla="*/ 2404888 h 4323190"/>
              <a:gd name="connsiteX2" fmla="*/ 276925 w 3145100"/>
              <a:gd name="connsiteY2" fmla="*/ 2836688 h 4323190"/>
              <a:gd name="connsiteX3" fmla="*/ 416625 w 3145100"/>
              <a:gd name="connsiteY3" fmla="*/ 3268488 h 4323190"/>
              <a:gd name="connsiteX4" fmla="*/ 594425 w 3145100"/>
              <a:gd name="connsiteY4" fmla="*/ 3649488 h 4323190"/>
              <a:gd name="connsiteX5" fmla="*/ 797625 w 3145100"/>
              <a:gd name="connsiteY5" fmla="*/ 3928888 h 4323190"/>
              <a:gd name="connsiteX6" fmla="*/ 1051625 w 3145100"/>
              <a:gd name="connsiteY6" fmla="*/ 4132088 h 4323190"/>
              <a:gd name="connsiteX7" fmla="*/ 1381825 w 3145100"/>
              <a:gd name="connsiteY7" fmla="*/ 4284488 h 4323190"/>
              <a:gd name="connsiteX8" fmla="*/ 1762825 w 3145100"/>
              <a:gd name="connsiteY8" fmla="*/ 4322588 h 4323190"/>
              <a:gd name="connsiteX9" fmla="*/ 2131125 w 3145100"/>
              <a:gd name="connsiteY9" fmla="*/ 4284488 h 4323190"/>
              <a:gd name="connsiteX10" fmla="*/ 2524825 w 3145100"/>
              <a:gd name="connsiteY10" fmla="*/ 4144788 h 4323190"/>
              <a:gd name="connsiteX11" fmla="*/ 2778825 w 3145100"/>
              <a:gd name="connsiteY11" fmla="*/ 3928888 h 4323190"/>
              <a:gd name="connsiteX12" fmla="*/ 2965440 w 3145100"/>
              <a:gd name="connsiteY12" fmla="*/ 3721355 h 4323190"/>
              <a:gd name="connsiteX13" fmla="*/ 3094382 w 3145100"/>
              <a:gd name="connsiteY13" fmla="*/ 3373524 h 4323190"/>
              <a:gd name="connsiteX14" fmla="*/ 3144734 w 3145100"/>
              <a:gd name="connsiteY14" fmla="*/ 2813230 h 4323190"/>
              <a:gd name="connsiteX15" fmla="*/ 3115898 w 3145100"/>
              <a:gd name="connsiteY15" fmla="*/ 2188539 h 4323190"/>
              <a:gd name="connsiteX16" fmla="*/ 3092440 w 3145100"/>
              <a:gd name="connsiteY16" fmla="*/ 1871488 h 4323190"/>
              <a:gd name="connsiteX17" fmla="*/ 3017735 w 3145100"/>
              <a:gd name="connsiteY17" fmla="*/ 1670679 h 4323190"/>
              <a:gd name="connsiteX18" fmla="*/ 2808110 w 3145100"/>
              <a:gd name="connsiteY18" fmla="*/ 1583722 h 4323190"/>
              <a:gd name="connsiteX19" fmla="*/ 2588325 w 3145100"/>
              <a:gd name="connsiteY19" fmla="*/ 1680988 h 4323190"/>
              <a:gd name="connsiteX20" fmla="*/ 2520940 w 3145100"/>
              <a:gd name="connsiteY20" fmla="*/ 1519773 h 4323190"/>
              <a:gd name="connsiteX21" fmla="*/ 2344037 w 3145100"/>
              <a:gd name="connsiteY21" fmla="*/ 1405473 h 4323190"/>
              <a:gd name="connsiteX22" fmla="*/ 2151594 w 3145100"/>
              <a:gd name="connsiteY22" fmla="*/ 1408909 h 4323190"/>
              <a:gd name="connsiteX23" fmla="*/ 1978725 w 3145100"/>
              <a:gd name="connsiteY23" fmla="*/ 1566688 h 4323190"/>
              <a:gd name="connsiteX24" fmla="*/ 1893261 w 3145100"/>
              <a:gd name="connsiteY24" fmla="*/ 1388888 h 4323190"/>
              <a:gd name="connsiteX25" fmla="*/ 1749676 w 3145100"/>
              <a:gd name="connsiteY25" fmla="*/ 1276531 h 4323190"/>
              <a:gd name="connsiteX26" fmla="*/ 1584577 w 3145100"/>
              <a:gd name="connsiteY26" fmla="*/ 1273094 h 4323190"/>
              <a:gd name="connsiteX27" fmla="*/ 1374056 w 3145100"/>
              <a:gd name="connsiteY27" fmla="*/ 1400542 h 4323190"/>
              <a:gd name="connsiteX28" fmla="*/ 1383320 w 3145100"/>
              <a:gd name="connsiteY28" fmla="*/ 630772 h 4323190"/>
              <a:gd name="connsiteX29" fmla="*/ 1356425 w 3145100"/>
              <a:gd name="connsiteY29" fmla="*/ 271288 h 4323190"/>
              <a:gd name="connsiteX30" fmla="*/ 1180567 w 3145100"/>
              <a:gd name="connsiteY30" fmla="*/ 28494 h 4323190"/>
              <a:gd name="connsiteX31" fmla="*/ 894295 w 3145100"/>
              <a:gd name="connsiteY31" fmla="*/ 58824 h 4323190"/>
              <a:gd name="connsiteX32" fmla="*/ 743388 w 3145100"/>
              <a:gd name="connsiteY32" fmla="*/ 511392 h 4323190"/>
              <a:gd name="connsiteX33" fmla="*/ 743388 w 3145100"/>
              <a:gd name="connsiteY33" fmla="*/ 2332124 h 4323190"/>
              <a:gd name="connsiteX34" fmla="*/ 607125 w 3145100"/>
              <a:gd name="connsiteY34" fmla="*/ 1947688 h 4323190"/>
              <a:gd name="connsiteX35" fmla="*/ 454725 w 3145100"/>
              <a:gd name="connsiteY35" fmla="*/ 1744488 h 4323190"/>
              <a:gd name="connsiteX36" fmla="*/ 200725 w 3145100"/>
              <a:gd name="connsiteY36" fmla="*/ 1617488 h 4323190"/>
              <a:gd name="connsiteX37" fmla="*/ 48325 w 3145100"/>
              <a:gd name="connsiteY37" fmla="*/ 1680988 h 4323190"/>
              <a:gd name="connsiteX38" fmla="*/ 1410 w 3145100"/>
              <a:gd name="connsiteY38" fmla="*/ 1844594 h 4323190"/>
              <a:gd name="connsiteX39" fmla="*/ 22925 w 3145100"/>
              <a:gd name="connsiteY39" fmla="*/ 1934988 h 4323190"/>
              <a:gd name="connsiteX0" fmla="*/ 22925 w 3145100"/>
              <a:gd name="connsiteY0" fmla="*/ 1934988 h 4323190"/>
              <a:gd name="connsiteX1" fmla="*/ 175325 w 3145100"/>
              <a:gd name="connsiteY1" fmla="*/ 2404888 h 4323190"/>
              <a:gd name="connsiteX2" fmla="*/ 276925 w 3145100"/>
              <a:gd name="connsiteY2" fmla="*/ 2836688 h 4323190"/>
              <a:gd name="connsiteX3" fmla="*/ 416625 w 3145100"/>
              <a:gd name="connsiteY3" fmla="*/ 3268488 h 4323190"/>
              <a:gd name="connsiteX4" fmla="*/ 594425 w 3145100"/>
              <a:gd name="connsiteY4" fmla="*/ 3649488 h 4323190"/>
              <a:gd name="connsiteX5" fmla="*/ 797625 w 3145100"/>
              <a:gd name="connsiteY5" fmla="*/ 3928888 h 4323190"/>
              <a:gd name="connsiteX6" fmla="*/ 1051625 w 3145100"/>
              <a:gd name="connsiteY6" fmla="*/ 4132088 h 4323190"/>
              <a:gd name="connsiteX7" fmla="*/ 1381825 w 3145100"/>
              <a:gd name="connsiteY7" fmla="*/ 4284488 h 4323190"/>
              <a:gd name="connsiteX8" fmla="*/ 1762825 w 3145100"/>
              <a:gd name="connsiteY8" fmla="*/ 4322588 h 4323190"/>
              <a:gd name="connsiteX9" fmla="*/ 2131125 w 3145100"/>
              <a:gd name="connsiteY9" fmla="*/ 4284488 h 4323190"/>
              <a:gd name="connsiteX10" fmla="*/ 2524825 w 3145100"/>
              <a:gd name="connsiteY10" fmla="*/ 4144788 h 4323190"/>
              <a:gd name="connsiteX11" fmla="*/ 2778825 w 3145100"/>
              <a:gd name="connsiteY11" fmla="*/ 3966540 h 4323190"/>
              <a:gd name="connsiteX12" fmla="*/ 2965440 w 3145100"/>
              <a:gd name="connsiteY12" fmla="*/ 3721355 h 4323190"/>
              <a:gd name="connsiteX13" fmla="*/ 3094382 w 3145100"/>
              <a:gd name="connsiteY13" fmla="*/ 3373524 h 4323190"/>
              <a:gd name="connsiteX14" fmla="*/ 3144734 w 3145100"/>
              <a:gd name="connsiteY14" fmla="*/ 2813230 h 4323190"/>
              <a:gd name="connsiteX15" fmla="*/ 3115898 w 3145100"/>
              <a:gd name="connsiteY15" fmla="*/ 2188539 h 4323190"/>
              <a:gd name="connsiteX16" fmla="*/ 3092440 w 3145100"/>
              <a:gd name="connsiteY16" fmla="*/ 1871488 h 4323190"/>
              <a:gd name="connsiteX17" fmla="*/ 3017735 w 3145100"/>
              <a:gd name="connsiteY17" fmla="*/ 1670679 h 4323190"/>
              <a:gd name="connsiteX18" fmla="*/ 2808110 w 3145100"/>
              <a:gd name="connsiteY18" fmla="*/ 1583722 h 4323190"/>
              <a:gd name="connsiteX19" fmla="*/ 2588325 w 3145100"/>
              <a:gd name="connsiteY19" fmla="*/ 1680988 h 4323190"/>
              <a:gd name="connsiteX20" fmla="*/ 2520940 w 3145100"/>
              <a:gd name="connsiteY20" fmla="*/ 1519773 h 4323190"/>
              <a:gd name="connsiteX21" fmla="*/ 2344037 w 3145100"/>
              <a:gd name="connsiteY21" fmla="*/ 1405473 h 4323190"/>
              <a:gd name="connsiteX22" fmla="*/ 2151594 w 3145100"/>
              <a:gd name="connsiteY22" fmla="*/ 1408909 h 4323190"/>
              <a:gd name="connsiteX23" fmla="*/ 1978725 w 3145100"/>
              <a:gd name="connsiteY23" fmla="*/ 1566688 h 4323190"/>
              <a:gd name="connsiteX24" fmla="*/ 1893261 w 3145100"/>
              <a:gd name="connsiteY24" fmla="*/ 1388888 h 4323190"/>
              <a:gd name="connsiteX25" fmla="*/ 1749676 w 3145100"/>
              <a:gd name="connsiteY25" fmla="*/ 1276531 h 4323190"/>
              <a:gd name="connsiteX26" fmla="*/ 1584577 w 3145100"/>
              <a:gd name="connsiteY26" fmla="*/ 1273094 h 4323190"/>
              <a:gd name="connsiteX27" fmla="*/ 1374056 w 3145100"/>
              <a:gd name="connsiteY27" fmla="*/ 1400542 h 4323190"/>
              <a:gd name="connsiteX28" fmla="*/ 1383320 w 3145100"/>
              <a:gd name="connsiteY28" fmla="*/ 630772 h 4323190"/>
              <a:gd name="connsiteX29" fmla="*/ 1356425 w 3145100"/>
              <a:gd name="connsiteY29" fmla="*/ 271288 h 4323190"/>
              <a:gd name="connsiteX30" fmla="*/ 1180567 w 3145100"/>
              <a:gd name="connsiteY30" fmla="*/ 28494 h 4323190"/>
              <a:gd name="connsiteX31" fmla="*/ 894295 w 3145100"/>
              <a:gd name="connsiteY31" fmla="*/ 58824 h 4323190"/>
              <a:gd name="connsiteX32" fmla="*/ 743388 w 3145100"/>
              <a:gd name="connsiteY32" fmla="*/ 511392 h 4323190"/>
              <a:gd name="connsiteX33" fmla="*/ 743388 w 3145100"/>
              <a:gd name="connsiteY33" fmla="*/ 2332124 h 4323190"/>
              <a:gd name="connsiteX34" fmla="*/ 607125 w 3145100"/>
              <a:gd name="connsiteY34" fmla="*/ 1947688 h 4323190"/>
              <a:gd name="connsiteX35" fmla="*/ 454725 w 3145100"/>
              <a:gd name="connsiteY35" fmla="*/ 1744488 h 4323190"/>
              <a:gd name="connsiteX36" fmla="*/ 200725 w 3145100"/>
              <a:gd name="connsiteY36" fmla="*/ 1617488 h 4323190"/>
              <a:gd name="connsiteX37" fmla="*/ 48325 w 3145100"/>
              <a:gd name="connsiteY37" fmla="*/ 1680988 h 4323190"/>
              <a:gd name="connsiteX38" fmla="*/ 1410 w 3145100"/>
              <a:gd name="connsiteY38" fmla="*/ 1844594 h 4323190"/>
              <a:gd name="connsiteX39" fmla="*/ 22925 w 3145100"/>
              <a:gd name="connsiteY39" fmla="*/ 1934988 h 4323190"/>
              <a:gd name="connsiteX0" fmla="*/ 22925 w 3145100"/>
              <a:gd name="connsiteY0" fmla="*/ 1934988 h 4322588"/>
              <a:gd name="connsiteX1" fmla="*/ 175325 w 3145100"/>
              <a:gd name="connsiteY1" fmla="*/ 2404888 h 4322588"/>
              <a:gd name="connsiteX2" fmla="*/ 276925 w 3145100"/>
              <a:gd name="connsiteY2" fmla="*/ 2836688 h 4322588"/>
              <a:gd name="connsiteX3" fmla="*/ 416625 w 3145100"/>
              <a:gd name="connsiteY3" fmla="*/ 3268488 h 4322588"/>
              <a:gd name="connsiteX4" fmla="*/ 594425 w 3145100"/>
              <a:gd name="connsiteY4" fmla="*/ 3649488 h 4322588"/>
              <a:gd name="connsiteX5" fmla="*/ 797625 w 3145100"/>
              <a:gd name="connsiteY5" fmla="*/ 3928888 h 4322588"/>
              <a:gd name="connsiteX6" fmla="*/ 1051625 w 3145100"/>
              <a:gd name="connsiteY6" fmla="*/ 4132088 h 4322588"/>
              <a:gd name="connsiteX7" fmla="*/ 1381825 w 3145100"/>
              <a:gd name="connsiteY7" fmla="*/ 4284488 h 4322588"/>
              <a:gd name="connsiteX8" fmla="*/ 1762825 w 3145100"/>
              <a:gd name="connsiteY8" fmla="*/ 4322588 h 4322588"/>
              <a:gd name="connsiteX9" fmla="*/ 2131125 w 3145100"/>
              <a:gd name="connsiteY9" fmla="*/ 4284488 h 4322588"/>
              <a:gd name="connsiteX10" fmla="*/ 2524825 w 3145100"/>
              <a:gd name="connsiteY10" fmla="*/ 4171682 h 4322588"/>
              <a:gd name="connsiteX11" fmla="*/ 2778825 w 3145100"/>
              <a:gd name="connsiteY11" fmla="*/ 3966540 h 4322588"/>
              <a:gd name="connsiteX12" fmla="*/ 2965440 w 3145100"/>
              <a:gd name="connsiteY12" fmla="*/ 3721355 h 4322588"/>
              <a:gd name="connsiteX13" fmla="*/ 3094382 w 3145100"/>
              <a:gd name="connsiteY13" fmla="*/ 3373524 h 4322588"/>
              <a:gd name="connsiteX14" fmla="*/ 3144734 w 3145100"/>
              <a:gd name="connsiteY14" fmla="*/ 2813230 h 4322588"/>
              <a:gd name="connsiteX15" fmla="*/ 3115898 w 3145100"/>
              <a:gd name="connsiteY15" fmla="*/ 2188539 h 4322588"/>
              <a:gd name="connsiteX16" fmla="*/ 3092440 w 3145100"/>
              <a:gd name="connsiteY16" fmla="*/ 1871488 h 4322588"/>
              <a:gd name="connsiteX17" fmla="*/ 3017735 w 3145100"/>
              <a:gd name="connsiteY17" fmla="*/ 1670679 h 4322588"/>
              <a:gd name="connsiteX18" fmla="*/ 2808110 w 3145100"/>
              <a:gd name="connsiteY18" fmla="*/ 1583722 h 4322588"/>
              <a:gd name="connsiteX19" fmla="*/ 2588325 w 3145100"/>
              <a:gd name="connsiteY19" fmla="*/ 1680988 h 4322588"/>
              <a:gd name="connsiteX20" fmla="*/ 2520940 w 3145100"/>
              <a:gd name="connsiteY20" fmla="*/ 1519773 h 4322588"/>
              <a:gd name="connsiteX21" fmla="*/ 2344037 w 3145100"/>
              <a:gd name="connsiteY21" fmla="*/ 1405473 h 4322588"/>
              <a:gd name="connsiteX22" fmla="*/ 2151594 w 3145100"/>
              <a:gd name="connsiteY22" fmla="*/ 1408909 h 4322588"/>
              <a:gd name="connsiteX23" fmla="*/ 1978725 w 3145100"/>
              <a:gd name="connsiteY23" fmla="*/ 1566688 h 4322588"/>
              <a:gd name="connsiteX24" fmla="*/ 1893261 w 3145100"/>
              <a:gd name="connsiteY24" fmla="*/ 1388888 h 4322588"/>
              <a:gd name="connsiteX25" fmla="*/ 1749676 w 3145100"/>
              <a:gd name="connsiteY25" fmla="*/ 1276531 h 4322588"/>
              <a:gd name="connsiteX26" fmla="*/ 1584577 w 3145100"/>
              <a:gd name="connsiteY26" fmla="*/ 1273094 h 4322588"/>
              <a:gd name="connsiteX27" fmla="*/ 1374056 w 3145100"/>
              <a:gd name="connsiteY27" fmla="*/ 1400542 h 4322588"/>
              <a:gd name="connsiteX28" fmla="*/ 1383320 w 3145100"/>
              <a:gd name="connsiteY28" fmla="*/ 630772 h 4322588"/>
              <a:gd name="connsiteX29" fmla="*/ 1356425 w 3145100"/>
              <a:gd name="connsiteY29" fmla="*/ 271288 h 4322588"/>
              <a:gd name="connsiteX30" fmla="*/ 1180567 w 3145100"/>
              <a:gd name="connsiteY30" fmla="*/ 28494 h 4322588"/>
              <a:gd name="connsiteX31" fmla="*/ 894295 w 3145100"/>
              <a:gd name="connsiteY31" fmla="*/ 58824 h 4322588"/>
              <a:gd name="connsiteX32" fmla="*/ 743388 w 3145100"/>
              <a:gd name="connsiteY32" fmla="*/ 511392 h 4322588"/>
              <a:gd name="connsiteX33" fmla="*/ 743388 w 3145100"/>
              <a:gd name="connsiteY33" fmla="*/ 2332124 h 4322588"/>
              <a:gd name="connsiteX34" fmla="*/ 607125 w 3145100"/>
              <a:gd name="connsiteY34" fmla="*/ 1947688 h 4322588"/>
              <a:gd name="connsiteX35" fmla="*/ 454725 w 3145100"/>
              <a:gd name="connsiteY35" fmla="*/ 1744488 h 4322588"/>
              <a:gd name="connsiteX36" fmla="*/ 200725 w 3145100"/>
              <a:gd name="connsiteY36" fmla="*/ 1617488 h 4322588"/>
              <a:gd name="connsiteX37" fmla="*/ 48325 w 3145100"/>
              <a:gd name="connsiteY37" fmla="*/ 1680988 h 4322588"/>
              <a:gd name="connsiteX38" fmla="*/ 1410 w 3145100"/>
              <a:gd name="connsiteY38" fmla="*/ 1844594 h 4322588"/>
              <a:gd name="connsiteX39" fmla="*/ 22925 w 3145100"/>
              <a:gd name="connsiteY39" fmla="*/ 1934988 h 4322588"/>
              <a:gd name="connsiteX0" fmla="*/ 22925 w 3145100"/>
              <a:gd name="connsiteY0" fmla="*/ 1934988 h 4343286"/>
              <a:gd name="connsiteX1" fmla="*/ 175325 w 3145100"/>
              <a:gd name="connsiteY1" fmla="*/ 2404888 h 4343286"/>
              <a:gd name="connsiteX2" fmla="*/ 276925 w 3145100"/>
              <a:gd name="connsiteY2" fmla="*/ 2836688 h 4343286"/>
              <a:gd name="connsiteX3" fmla="*/ 416625 w 3145100"/>
              <a:gd name="connsiteY3" fmla="*/ 3268488 h 4343286"/>
              <a:gd name="connsiteX4" fmla="*/ 594425 w 3145100"/>
              <a:gd name="connsiteY4" fmla="*/ 3649488 h 4343286"/>
              <a:gd name="connsiteX5" fmla="*/ 797625 w 3145100"/>
              <a:gd name="connsiteY5" fmla="*/ 3928888 h 4343286"/>
              <a:gd name="connsiteX6" fmla="*/ 1051625 w 3145100"/>
              <a:gd name="connsiteY6" fmla="*/ 4132088 h 4343286"/>
              <a:gd name="connsiteX7" fmla="*/ 1381825 w 3145100"/>
              <a:gd name="connsiteY7" fmla="*/ 4284488 h 4343286"/>
              <a:gd name="connsiteX8" fmla="*/ 1762825 w 3145100"/>
              <a:gd name="connsiteY8" fmla="*/ 4322588 h 4343286"/>
              <a:gd name="connsiteX9" fmla="*/ 2131125 w 3145100"/>
              <a:gd name="connsiteY9" fmla="*/ 4332897 h 4343286"/>
              <a:gd name="connsiteX10" fmla="*/ 2524825 w 3145100"/>
              <a:gd name="connsiteY10" fmla="*/ 4171682 h 4343286"/>
              <a:gd name="connsiteX11" fmla="*/ 2778825 w 3145100"/>
              <a:gd name="connsiteY11" fmla="*/ 3966540 h 4343286"/>
              <a:gd name="connsiteX12" fmla="*/ 2965440 w 3145100"/>
              <a:gd name="connsiteY12" fmla="*/ 3721355 h 4343286"/>
              <a:gd name="connsiteX13" fmla="*/ 3094382 w 3145100"/>
              <a:gd name="connsiteY13" fmla="*/ 3373524 h 4343286"/>
              <a:gd name="connsiteX14" fmla="*/ 3144734 w 3145100"/>
              <a:gd name="connsiteY14" fmla="*/ 2813230 h 4343286"/>
              <a:gd name="connsiteX15" fmla="*/ 3115898 w 3145100"/>
              <a:gd name="connsiteY15" fmla="*/ 2188539 h 4343286"/>
              <a:gd name="connsiteX16" fmla="*/ 3092440 w 3145100"/>
              <a:gd name="connsiteY16" fmla="*/ 1871488 h 4343286"/>
              <a:gd name="connsiteX17" fmla="*/ 3017735 w 3145100"/>
              <a:gd name="connsiteY17" fmla="*/ 1670679 h 4343286"/>
              <a:gd name="connsiteX18" fmla="*/ 2808110 w 3145100"/>
              <a:gd name="connsiteY18" fmla="*/ 1583722 h 4343286"/>
              <a:gd name="connsiteX19" fmla="*/ 2588325 w 3145100"/>
              <a:gd name="connsiteY19" fmla="*/ 1680988 h 4343286"/>
              <a:gd name="connsiteX20" fmla="*/ 2520940 w 3145100"/>
              <a:gd name="connsiteY20" fmla="*/ 1519773 h 4343286"/>
              <a:gd name="connsiteX21" fmla="*/ 2344037 w 3145100"/>
              <a:gd name="connsiteY21" fmla="*/ 1405473 h 4343286"/>
              <a:gd name="connsiteX22" fmla="*/ 2151594 w 3145100"/>
              <a:gd name="connsiteY22" fmla="*/ 1408909 h 4343286"/>
              <a:gd name="connsiteX23" fmla="*/ 1978725 w 3145100"/>
              <a:gd name="connsiteY23" fmla="*/ 1566688 h 4343286"/>
              <a:gd name="connsiteX24" fmla="*/ 1893261 w 3145100"/>
              <a:gd name="connsiteY24" fmla="*/ 1388888 h 4343286"/>
              <a:gd name="connsiteX25" fmla="*/ 1749676 w 3145100"/>
              <a:gd name="connsiteY25" fmla="*/ 1276531 h 4343286"/>
              <a:gd name="connsiteX26" fmla="*/ 1584577 w 3145100"/>
              <a:gd name="connsiteY26" fmla="*/ 1273094 h 4343286"/>
              <a:gd name="connsiteX27" fmla="*/ 1374056 w 3145100"/>
              <a:gd name="connsiteY27" fmla="*/ 1400542 h 4343286"/>
              <a:gd name="connsiteX28" fmla="*/ 1383320 w 3145100"/>
              <a:gd name="connsiteY28" fmla="*/ 630772 h 4343286"/>
              <a:gd name="connsiteX29" fmla="*/ 1356425 w 3145100"/>
              <a:gd name="connsiteY29" fmla="*/ 271288 h 4343286"/>
              <a:gd name="connsiteX30" fmla="*/ 1180567 w 3145100"/>
              <a:gd name="connsiteY30" fmla="*/ 28494 h 4343286"/>
              <a:gd name="connsiteX31" fmla="*/ 894295 w 3145100"/>
              <a:gd name="connsiteY31" fmla="*/ 58824 h 4343286"/>
              <a:gd name="connsiteX32" fmla="*/ 743388 w 3145100"/>
              <a:gd name="connsiteY32" fmla="*/ 511392 h 4343286"/>
              <a:gd name="connsiteX33" fmla="*/ 743388 w 3145100"/>
              <a:gd name="connsiteY33" fmla="*/ 2332124 h 4343286"/>
              <a:gd name="connsiteX34" fmla="*/ 607125 w 3145100"/>
              <a:gd name="connsiteY34" fmla="*/ 1947688 h 4343286"/>
              <a:gd name="connsiteX35" fmla="*/ 454725 w 3145100"/>
              <a:gd name="connsiteY35" fmla="*/ 1744488 h 4343286"/>
              <a:gd name="connsiteX36" fmla="*/ 200725 w 3145100"/>
              <a:gd name="connsiteY36" fmla="*/ 1617488 h 4343286"/>
              <a:gd name="connsiteX37" fmla="*/ 48325 w 3145100"/>
              <a:gd name="connsiteY37" fmla="*/ 1680988 h 4343286"/>
              <a:gd name="connsiteX38" fmla="*/ 1410 w 3145100"/>
              <a:gd name="connsiteY38" fmla="*/ 1844594 h 4343286"/>
              <a:gd name="connsiteX39" fmla="*/ 22925 w 3145100"/>
              <a:gd name="connsiteY39" fmla="*/ 1934988 h 4343286"/>
              <a:gd name="connsiteX0" fmla="*/ 22925 w 3145100"/>
              <a:gd name="connsiteY0" fmla="*/ 1934988 h 4368472"/>
              <a:gd name="connsiteX1" fmla="*/ 175325 w 3145100"/>
              <a:gd name="connsiteY1" fmla="*/ 2404888 h 4368472"/>
              <a:gd name="connsiteX2" fmla="*/ 276925 w 3145100"/>
              <a:gd name="connsiteY2" fmla="*/ 2836688 h 4368472"/>
              <a:gd name="connsiteX3" fmla="*/ 416625 w 3145100"/>
              <a:gd name="connsiteY3" fmla="*/ 3268488 h 4368472"/>
              <a:gd name="connsiteX4" fmla="*/ 594425 w 3145100"/>
              <a:gd name="connsiteY4" fmla="*/ 3649488 h 4368472"/>
              <a:gd name="connsiteX5" fmla="*/ 797625 w 3145100"/>
              <a:gd name="connsiteY5" fmla="*/ 3928888 h 4368472"/>
              <a:gd name="connsiteX6" fmla="*/ 1051625 w 3145100"/>
              <a:gd name="connsiteY6" fmla="*/ 4132088 h 4368472"/>
              <a:gd name="connsiteX7" fmla="*/ 1381825 w 3145100"/>
              <a:gd name="connsiteY7" fmla="*/ 4284488 h 4368472"/>
              <a:gd name="connsiteX8" fmla="*/ 1757446 w 3145100"/>
              <a:gd name="connsiteY8" fmla="*/ 4365619 h 4368472"/>
              <a:gd name="connsiteX9" fmla="*/ 2131125 w 3145100"/>
              <a:gd name="connsiteY9" fmla="*/ 4332897 h 4368472"/>
              <a:gd name="connsiteX10" fmla="*/ 2524825 w 3145100"/>
              <a:gd name="connsiteY10" fmla="*/ 4171682 h 4368472"/>
              <a:gd name="connsiteX11" fmla="*/ 2778825 w 3145100"/>
              <a:gd name="connsiteY11" fmla="*/ 3966540 h 4368472"/>
              <a:gd name="connsiteX12" fmla="*/ 2965440 w 3145100"/>
              <a:gd name="connsiteY12" fmla="*/ 3721355 h 4368472"/>
              <a:gd name="connsiteX13" fmla="*/ 3094382 w 3145100"/>
              <a:gd name="connsiteY13" fmla="*/ 3373524 h 4368472"/>
              <a:gd name="connsiteX14" fmla="*/ 3144734 w 3145100"/>
              <a:gd name="connsiteY14" fmla="*/ 2813230 h 4368472"/>
              <a:gd name="connsiteX15" fmla="*/ 3115898 w 3145100"/>
              <a:gd name="connsiteY15" fmla="*/ 2188539 h 4368472"/>
              <a:gd name="connsiteX16" fmla="*/ 3092440 w 3145100"/>
              <a:gd name="connsiteY16" fmla="*/ 1871488 h 4368472"/>
              <a:gd name="connsiteX17" fmla="*/ 3017735 w 3145100"/>
              <a:gd name="connsiteY17" fmla="*/ 1670679 h 4368472"/>
              <a:gd name="connsiteX18" fmla="*/ 2808110 w 3145100"/>
              <a:gd name="connsiteY18" fmla="*/ 1583722 h 4368472"/>
              <a:gd name="connsiteX19" fmla="*/ 2588325 w 3145100"/>
              <a:gd name="connsiteY19" fmla="*/ 1680988 h 4368472"/>
              <a:gd name="connsiteX20" fmla="*/ 2520940 w 3145100"/>
              <a:gd name="connsiteY20" fmla="*/ 1519773 h 4368472"/>
              <a:gd name="connsiteX21" fmla="*/ 2344037 w 3145100"/>
              <a:gd name="connsiteY21" fmla="*/ 1405473 h 4368472"/>
              <a:gd name="connsiteX22" fmla="*/ 2151594 w 3145100"/>
              <a:gd name="connsiteY22" fmla="*/ 1408909 h 4368472"/>
              <a:gd name="connsiteX23" fmla="*/ 1978725 w 3145100"/>
              <a:gd name="connsiteY23" fmla="*/ 1566688 h 4368472"/>
              <a:gd name="connsiteX24" fmla="*/ 1893261 w 3145100"/>
              <a:gd name="connsiteY24" fmla="*/ 1388888 h 4368472"/>
              <a:gd name="connsiteX25" fmla="*/ 1749676 w 3145100"/>
              <a:gd name="connsiteY25" fmla="*/ 1276531 h 4368472"/>
              <a:gd name="connsiteX26" fmla="*/ 1584577 w 3145100"/>
              <a:gd name="connsiteY26" fmla="*/ 1273094 h 4368472"/>
              <a:gd name="connsiteX27" fmla="*/ 1374056 w 3145100"/>
              <a:gd name="connsiteY27" fmla="*/ 1400542 h 4368472"/>
              <a:gd name="connsiteX28" fmla="*/ 1383320 w 3145100"/>
              <a:gd name="connsiteY28" fmla="*/ 630772 h 4368472"/>
              <a:gd name="connsiteX29" fmla="*/ 1356425 w 3145100"/>
              <a:gd name="connsiteY29" fmla="*/ 271288 h 4368472"/>
              <a:gd name="connsiteX30" fmla="*/ 1180567 w 3145100"/>
              <a:gd name="connsiteY30" fmla="*/ 28494 h 4368472"/>
              <a:gd name="connsiteX31" fmla="*/ 894295 w 3145100"/>
              <a:gd name="connsiteY31" fmla="*/ 58824 h 4368472"/>
              <a:gd name="connsiteX32" fmla="*/ 743388 w 3145100"/>
              <a:gd name="connsiteY32" fmla="*/ 511392 h 4368472"/>
              <a:gd name="connsiteX33" fmla="*/ 743388 w 3145100"/>
              <a:gd name="connsiteY33" fmla="*/ 2332124 h 4368472"/>
              <a:gd name="connsiteX34" fmla="*/ 607125 w 3145100"/>
              <a:gd name="connsiteY34" fmla="*/ 1947688 h 4368472"/>
              <a:gd name="connsiteX35" fmla="*/ 454725 w 3145100"/>
              <a:gd name="connsiteY35" fmla="*/ 1744488 h 4368472"/>
              <a:gd name="connsiteX36" fmla="*/ 200725 w 3145100"/>
              <a:gd name="connsiteY36" fmla="*/ 1617488 h 4368472"/>
              <a:gd name="connsiteX37" fmla="*/ 48325 w 3145100"/>
              <a:gd name="connsiteY37" fmla="*/ 1680988 h 4368472"/>
              <a:gd name="connsiteX38" fmla="*/ 1410 w 3145100"/>
              <a:gd name="connsiteY38" fmla="*/ 1844594 h 4368472"/>
              <a:gd name="connsiteX39" fmla="*/ 22925 w 3145100"/>
              <a:gd name="connsiteY39" fmla="*/ 1934988 h 4368472"/>
              <a:gd name="connsiteX0" fmla="*/ 22925 w 3145100"/>
              <a:gd name="connsiteY0" fmla="*/ 1934988 h 4367745"/>
              <a:gd name="connsiteX1" fmla="*/ 175325 w 3145100"/>
              <a:gd name="connsiteY1" fmla="*/ 2404888 h 4367745"/>
              <a:gd name="connsiteX2" fmla="*/ 276925 w 3145100"/>
              <a:gd name="connsiteY2" fmla="*/ 2836688 h 4367745"/>
              <a:gd name="connsiteX3" fmla="*/ 416625 w 3145100"/>
              <a:gd name="connsiteY3" fmla="*/ 3268488 h 4367745"/>
              <a:gd name="connsiteX4" fmla="*/ 594425 w 3145100"/>
              <a:gd name="connsiteY4" fmla="*/ 3649488 h 4367745"/>
              <a:gd name="connsiteX5" fmla="*/ 797625 w 3145100"/>
              <a:gd name="connsiteY5" fmla="*/ 3928888 h 4367745"/>
              <a:gd name="connsiteX6" fmla="*/ 1051625 w 3145100"/>
              <a:gd name="connsiteY6" fmla="*/ 4132088 h 4367745"/>
              <a:gd name="connsiteX7" fmla="*/ 1376446 w 3145100"/>
              <a:gd name="connsiteY7" fmla="*/ 4295246 h 4367745"/>
              <a:gd name="connsiteX8" fmla="*/ 1757446 w 3145100"/>
              <a:gd name="connsiteY8" fmla="*/ 4365619 h 4367745"/>
              <a:gd name="connsiteX9" fmla="*/ 2131125 w 3145100"/>
              <a:gd name="connsiteY9" fmla="*/ 4332897 h 4367745"/>
              <a:gd name="connsiteX10" fmla="*/ 2524825 w 3145100"/>
              <a:gd name="connsiteY10" fmla="*/ 4171682 h 4367745"/>
              <a:gd name="connsiteX11" fmla="*/ 2778825 w 3145100"/>
              <a:gd name="connsiteY11" fmla="*/ 3966540 h 4367745"/>
              <a:gd name="connsiteX12" fmla="*/ 2965440 w 3145100"/>
              <a:gd name="connsiteY12" fmla="*/ 3721355 h 4367745"/>
              <a:gd name="connsiteX13" fmla="*/ 3094382 w 3145100"/>
              <a:gd name="connsiteY13" fmla="*/ 3373524 h 4367745"/>
              <a:gd name="connsiteX14" fmla="*/ 3144734 w 3145100"/>
              <a:gd name="connsiteY14" fmla="*/ 2813230 h 4367745"/>
              <a:gd name="connsiteX15" fmla="*/ 3115898 w 3145100"/>
              <a:gd name="connsiteY15" fmla="*/ 2188539 h 4367745"/>
              <a:gd name="connsiteX16" fmla="*/ 3092440 w 3145100"/>
              <a:gd name="connsiteY16" fmla="*/ 1871488 h 4367745"/>
              <a:gd name="connsiteX17" fmla="*/ 3017735 w 3145100"/>
              <a:gd name="connsiteY17" fmla="*/ 1670679 h 4367745"/>
              <a:gd name="connsiteX18" fmla="*/ 2808110 w 3145100"/>
              <a:gd name="connsiteY18" fmla="*/ 1583722 h 4367745"/>
              <a:gd name="connsiteX19" fmla="*/ 2588325 w 3145100"/>
              <a:gd name="connsiteY19" fmla="*/ 1680988 h 4367745"/>
              <a:gd name="connsiteX20" fmla="*/ 2520940 w 3145100"/>
              <a:gd name="connsiteY20" fmla="*/ 1519773 h 4367745"/>
              <a:gd name="connsiteX21" fmla="*/ 2344037 w 3145100"/>
              <a:gd name="connsiteY21" fmla="*/ 1405473 h 4367745"/>
              <a:gd name="connsiteX22" fmla="*/ 2151594 w 3145100"/>
              <a:gd name="connsiteY22" fmla="*/ 1408909 h 4367745"/>
              <a:gd name="connsiteX23" fmla="*/ 1978725 w 3145100"/>
              <a:gd name="connsiteY23" fmla="*/ 1566688 h 4367745"/>
              <a:gd name="connsiteX24" fmla="*/ 1893261 w 3145100"/>
              <a:gd name="connsiteY24" fmla="*/ 1388888 h 4367745"/>
              <a:gd name="connsiteX25" fmla="*/ 1749676 w 3145100"/>
              <a:gd name="connsiteY25" fmla="*/ 1276531 h 4367745"/>
              <a:gd name="connsiteX26" fmla="*/ 1584577 w 3145100"/>
              <a:gd name="connsiteY26" fmla="*/ 1273094 h 4367745"/>
              <a:gd name="connsiteX27" fmla="*/ 1374056 w 3145100"/>
              <a:gd name="connsiteY27" fmla="*/ 1400542 h 4367745"/>
              <a:gd name="connsiteX28" fmla="*/ 1383320 w 3145100"/>
              <a:gd name="connsiteY28" fmla="*/ 630772 h 4367745"/>
              <a:gd name="connsiteX29" fmla="*/ 1356425 w 3145100"/>
              <a:gd name="connsiteY29" fmla="*/ 271288 h 4367745"/>
              <a:gd name="connsiteX30" fmla="*/ 1180567 w 3145100"/>
              <a:gd name="connsiteY30" fmla="*/ 28494 h 4367745"/>
              <a:gd name="connsiteX31" fmla="*/ 894295 w 3145100"/>
              <a:gd name="connsiteY31" fmla="*/ 58824 h 4367745"/>
              <a:gd name="connsiteX32" fmla="*/ 743388 w 3145100"/>
              <a:gd name="connsiteY32" fmla="*/ 511392 h 4367745"/>
              <a:gd name="connsiteX33" fmla="*/ 743388 w 3145100"/>
              <a:gd name="connsiteY33" fmla="*/ 2332124 h 4367745"/>
              <a:gd name="connsiteX34" fmla="*/ 607125 w 3145100"/>
              <a:gd name="connsiteY34" fmla="*/ 1947688 h 4367745"/>
              <a:gd name="connsiteX35" fmla="*/ 454725 w 3145100"/>
              <a:gd name="connsiteY35" fmla="*/ 1744488 h 4367745"/>
              <a:gd name="connsiteX36" fmla="*/ 200725 w 3145100"/>
              <a:gd name="connsiteY36" fmla="*/ 1617488 h 4367745"/>
              <a:gd name="connsiteX37" fmla="*/ 48325 w 3145100"/>
              <a:gd name="connsiteY37" fmla="*/ 1680988 h 4367745"/>
              <a:gd name="connsiteX38" fmla="*/ 1410 w 3145100"/>
              <a:gd name="connsiteY38" fmla="*/ 1844594 h 4367745"/>
              <a:gd name="connsiteX39" fmla="*/ 22925 w 3145100"/>
              <a:gd name="connsiteY39" fmla="*/ 1934988 h 4367745"/>
              <a:gd name="connsiteX0" fmla="*/ 22925 w 3145100"/>
              <a:gd name="connsiteY0" fmla="*/ 1934988 h 4367745"/>
              <a:gd name="connsiteX1" fmla="*/ 175325 w 3145100"/>
              <a:gd name="connsiteY1" fmla="*/ 2404888 h 4367745"/>
              <a:gd name="connsiteX2" fmla="*/ 276925 w 3145100"/>
              <a:gd name="connsiteY2" fmla="*/ 2836688 h 4367745"/>
              <a:gd name="connsiteX3" fmla="*/ 416625 w 3145100"/>
              <a:gd name="connsiteY3" fmla="*/ 3268488 h 4367745"/>
              <a:gd name="connsiteX4" fmla="*/ 594425 w 3145100"/>
              <a:gd name="connsiteY4" fmla="*/ 3649488 h 4367745"/>
              <a:gd name="connsiteX5" fmla="*/ 797625 w 3145100"/>
              <a:gd name="connsiteY5" fmla="*/ 3928888 h 4367745"/>
              <a:gd name="connsiteX6" fmla="*/ 1024731 w 3145100"/>
              <a:gd name="connsiteY6" fmla="*/ 4148225 h 4367745"/>
              <a:gd name="connsiteX7" fmla="*/ 1376446 w 3145100"/>
              <a:gd name="connsiteY7" fmla="*/ 4295246 h 4367745"/>
              <a:gd name="connsiteX8" fmla="*/ 1757446 w 3145100"/>
              <a:gd name="connsiteY8" fmla="*/ 4365619 h 4367745"/>
              <a:gd name="connsiteX9" fmla="*/ 2131125 w 3145100"/>
              <a:gd name="connsiteY9" fmla="*/ 4332897 h 4367745"/>
              <a:gd name="connsiteX10" fmla="*/ 2524825 w 3145100"/>
              <a:gd name="connsiteY10" fmla="*/ 4171682 h 4367745"/>
              <a:gd name="connsiteX11" fmla="*/ 2778825 w 3145100"/>
              <a:gd name="connsiteY11" fmla="*/ 3966540 h 4367745"/>
              <a:gd name="connsiteX12" fmla="*/ 2965440 w 3145100"/>
              <a:gd name="connsiteY12" fmla="*/ 3721355 h 4367745"/>
              <a:gd name="connsiteX13" fmla="*/ 3094382 w 3145100"/>
              <a:gd name="connsiteY13" fmla="*/ 3373524 h 4367745"/>
              <a:gd name="connsiteX14" fmla="*/ 3144734 w 3145100"/>
              <a:gd name="connsiteY14" fmla="*/ 2813230 h 4367745"/>
              <a:gd name="connsiteX15" fmla="*/ 3115898 w 3145100"/>
              <a:gd name="connsiteY15" fmla="*/ 2188539 h 4367745"/>
              <a:gd name="connsiteX16" fmla="*/ 3092440 w 3145100"/>
              <a:gd name="connsiteY16" fmla="*/ 1871488 h 4367745"/>
              <a:gd name="connsiteX17" fmla="*/ 3017735 w 3145100"/>
              <a:gd name="connsiteY17" fmla="*/ 1670679 h 4367745"/>
              <a:gd name="connsiteX18" fmla="*/ 2808110 w 3145100"/>
              <a:gd name="connsiteY18" fmla="*/ 1583722 h 4367745"/>
              <a:gd name="connsiteX19" fmla="*/ 2588325 w 3145100"/>
              <a:gd name="connsiteY19" fmla="*/ 1680988 h 4367745"/>
              <a:gd name="connsiteX20" fmla="*/ 2520940 w 3145100"/>
              <a:gd name="connsiteY20" fmla="*/ 1519773 h 4367745"/>
              <a:gd name="connsiteX21" fmla="*/ 2344037 w 3145100"/>
              <a:gd name="connsiteY21" fmla="*/ 1405473 h 4367745"/>
              <a:gd name="connsiteX22" fmla="*/ 2151594 w 3145100"/>
              <a:gd name="connsiteY22" fmla="*/ 1408909 h 4367745"/>
              <a:gd name="connsiteX23" fmla="*/ 1978725 w 3145100"/>
              <a:gd name="connsiteY23" fmla="*/ 1566688 h 4367745"/>
              <a:gd name="connsiteX24" fmla="*/ 1893261 w 3145100"/>
              <a:gd name="connsiteY24" fmla="*/ 1388888 h 4367745"/>
              <a:gd name="connsiteX25" fmla="*/ 1749676 w 3145100"/>
              <a:gd name="connsiteY25" fmla="*/ 1276531 h 4367745"/>
              <a:gd name="connsiteX26" fmla="*/ 1584577 w 3145100"/>
              <a:gd name="connsiteY26" fmla="*/ 1273094 h 4367745"/>
              <a:gd name="connsiteX27" fmla="*/ 1374056 w 3145100"/>
              <a:gd name="connsiteY27" fmla="*/ 1400542 h 4367745"/>
              <a:gd name="connsiteX28" fmla="*/ 1383320 w 3145100"/>
              <a:gd name="connsiteY28" fmla="*/ 630772 h 4367745"/>
              <a:gd name="connsiteX29" fmla="*/ 1356425 w 3145100"/>
              <a:gd name="connsiteY29" fmla="*/ 271288 h 4367745"/>
              <a:gd name="connsiteX30" fmla="*/ 1180567 w 3145100"/>
              <a:gd name="connsiteY30" fmla="*/ 28494 h 4367745"/>
              <a:gd name="connsiteX31" fmla="*/ 894295 w 3145100"/>
              <a:gd name="connsiteY31" fmla="*/ 58824 h 4367745"/>
              <a:gd name="connsiteX32" fmla="*/ 743388 w 3145100"/>
              <a:gd name="connsiteY32" fmla="*/ 511392 h 4367745"/>
              <a:gd name="connsiteX33" fmla="*/ 743388 w 3145100"/>
              <a:gd name="connsiteY33" fmla="*/ 2332124 h 4367745"/>
              <a:gd name="connsiteX34" fmla="*/ 607125 w 3145100"/>
              <a:gd name="connsiteY34" fmla="*/ 1947688 h 4367745"/>
              <a:gd name="connsiteX35" fmla="*/ 454725 w 3145100"/>
              <a:gd name="connsiteY35" fmla="*/ 1744488 h 4367745"/>
              <a:gd name="connsiteX36" fmla="*/ 200725 w 3145100"/>
              <a:gd name="connsiteY36" fmla="*/ 1617488 h 4367745"/>
              <a:gd name="connsiteX37" fmla="*/ 48325 w 3145100"/>
              <a:gd name="connsiteY37" fmla="*/ 1680988 h 4367745"/>
              <a:gd name="connsiteX38" fmla="*/ 1410 w 3145100"/>
              <a:gd name="connsiteY38" fmla="*/ 1844594 h 4367745"/>
              <a:gd name="connsiteX39" fmla="*/ 22925 w 3145100"/>
              <a:gd name="connsiteY39" fmla="*/ 1934988 h 4367745"/>
              <a:gd name="connsiteX0" fmla="*/ 22925 w 3145100"/>
              <a:gd name="connsiteY0" fmla="*/ 1934988 h 4365797"/>
              <a:gd name="connsiteX1" fmla="*/ 175325 w 3145100"/>
              <a:gd name="connsiteY1" fmla="*/ 2404888 h 4365797"/>
              <a:gd name="connsiteX2" fmla="*/ 276925 w 3145100"/>
              <a:gd name="connsiteY2" fmla="*/ 2836688 h 4365797"/>
              <a:gd name="connsiteX3" fmla="*/ 416625 w 3145100"/>
              <a:gd name="connsiteY3" fmla="*/ 3268488 h 4365797"/>
              <a:gd name="connsiteX4" fmla="*/ 594425 w 3145100"/>
              <a:gd name="connsiteY4" fmla="*/ 3649488 h 4365797"/>
              <a:gd name="connsiteX5" fmla="*/ 797625 w 3145100"/>
              <a:gd name="connsiteY5" fmla="*/ 3928888 h 4365797"/>
              <a:gd name="connsiteX6" fmla="*/ 1024731 w 3145100"/>
              <a:gd name="connsiteY6" fmla="*/ 4148225 h 4365797"/>
              <a:gd name="connsiteX7" fmla="*/ 1381825 w 3145100"/>
              <a:gd name="connsiteY7" fmla="*/ 4327519 h 4365797"/>
              <a:gd name="connsiteX8" fmla="*/ 1757446 w 3145100"/>
              <a:gd name="connsiteY8" fmla="*/ 4365619 h 4365797"/>
              <a:gd name="connsiteX9" fmla="*/ 2131125 w 3145100"/>
              <a:gd name="connsiteY9" fmla="*/ 4332897 h 4365797"/>
              <a:gd name="connsiteX10" fmla="*/ 2524825 w 3145100"/>
              <a:gd name="connsiteY10" fmla="*/ 4171682 h 4365797"/>
              <a:gd name="connsiteX11" fmla="*/ 2778825 w 3145100"/>
              <a:gd name="connsiteY11" fmla="*/ 3966540 h 4365797"/>
              <a:gd name="connsiteX12" fmla="*/ 2965440 w 3145100"/>
              <a:gd name="connsiteY12" fmla="*/ 3721355 h 4365797"/>
              <a:gd name="connsiteX13" fmla="*/ 3094382 w 3145100"/>
              <a:gd name="connsiteY13" fmla="*/ 3373524 h 4365797"/>
              <a:gd name="connsiteX14" fmla="*/ 3144734 w 3145100"/>
              <a:gd name="connsiteY14" fmla="*/ 2813230 h 4365797"/>
              <a:gd name="connsiteX15" fmla="*/ 3115898 w 3145100"/>
              <a:gd name="connsiteY15" fmla="*/ 2188539 h 4365797"/>
              <a:gd name="connsiteX16" fmla="*/ 3092440 w 3145100"/>
              <a:gd name="connsiteY16" fmla="*/ 1871488 h 4365797"/>
              <a:gd name="connsiteX17" fmla="*/ 3017735 w 3145100"/>
              <a:gd name="connsiteY17" fmla="*/ 1670679 h 4365797"/>
              <a:gd name="connsiteX18" fmla="*/ 2808110 w 3145100"/>
              <a:gd name="connsiteY18" fmla="*/ 1583722 h 4365797"/>
              <a:gd name="connsiteX19" fmla="*/ 2588325 w 3145100"/>
              <a:gd name="connsiteY19" fmla="*/ 1680988 h 4365797"/>
              <a:gd name="connsiteX20" fmla="*/ 2520940 w 3145100"/>
              <a:gd name="connsiteY20" fmla="*/ 1519773 h 4365797"/>
              <a:gd name="connsiteX21" fmla="*/ 2344037 w 3145100"/>
              <a:gd name="connsiteY21" fmla="*/ 1405473 h 4365797"/>
              <a:gd name="connsiteX22" fmla="*/ 2151594 w 3145100"/>
              <a:gd name="connsiteY22" fmla="*/ 1408909 h 4365797"/>
              <a:gd name="connsiteX23" fmla="*/ 1978725 w 3145100"/>
              <a:gd name="connsiteY23" fmla="*/ 1566688 h 4365797"/>
              <a:gd name="connsiteX24" fmla="*/ 1893261 w 3145100"/>
              <a:gd name="connsiteY24" fmla="*/ 1388888 h 4365797"/>
              <a:gd name="connsiteX25" fmla="*/ 1749676 w 3145100"/>
              <a:gd name="connsiteY25" fmla="*/ 1276531 h 4365797"/>
              <a:gd name="connsiteX26" fmla="*/ 1584577 w 3145100"/>
              <a:gd name="connsiteY26" fmla="*/ 1273094 h 4365797"/>
              <a:gd name="connsiteX27" fmla="*/ 1374056 w 3145100"/>
              <a:gd name="connsiteY27" fmla="*/ 1400542 h 4365797"/>
              <a:gd name="connsiteX28" fmla="*/ 1383320 w 3145100"/>
              <a:gd name="connsiteY28" fmla="*/ 630772 h 4365797"/>
              <a:gd name="connsiteX29" fmla="*/ 1356425 w 3145100"/>
              <a:gd name="connsiteY29" fmla="*/ 271288 h 4365797"/>
              <a:gd name="connsiteX30" fmla="*/ 1180567 w 3145100"/>
              <a:gd name="connsiteY30" fmla="*/ 28494 h 4365797"/>
              <a:gd name="connsiteX31" fmla="*/ 894295 w 3145100"/>
              <a:gd name="connsiteY31" fmla="*/ 58824 h 4365797"/>
              <a:gd name="connsiteX32" fmla="*/ 743388 w 3145100"/>
              <a:gd name="connsiteY32" fmla="*/ 511392 h 4365797"/>
              <a:gd name="connsiteX33" fmla="*/ 743388 w 3145100"/>
              <a:gd name="connsiteY33" fmla="*/ 2332124 h 4365797"/>
              <a:gd name="connsiteX34" fmla="*/ 607125 w 3145100"/>
              <a:gd name="connsiteY34" fmla="*/ 1947688 h 4365797"/>
              <a:gd name="connsiteX35" fmla="*/ 454725 w 3145100"/>
              <a:gd name="connsiteY35" fmla="*/ 1744488 h 4365797"/>
              <a:gd name="connsiteX36" fmla="*/ 200725 w 3145100"/>
              <a:gd name="connsiteY36" fmla="*/ 1617488 h 4365797"/>
              <a:gd name="connsiteX37" fmla="*/ 48325 w 3145100"/>
              <a:gd name="connsiteY37" fmla="*/ 1680988 h 4365797"/>
              <a:gd name="connsiteX38" fmla="*/ 1410 w 3145100"/>
              <a:gd name="connsiteY38" fmla="*/ 1844594 h 4365797"/>
              <a:gd name="connsiteX39" fmla="*/ 22925 w 3145100"/>
              <a:gd name="connsiteY39" fmla="*/ 1934988 h 4365797"/>
              <a:gd name="connsiteX0" fmla="*/ 22925 w 3145100"/>
              <a:gd name="connsiteY0" fmla="*/ 1934988 h 4365797"/>
              <a:gd name="connsiteX1" fmla="*/ 175325 w 3145100"/>
              <a:gd name="connsiteY1" fmla="*/ 2404888 h 4365797"/>
              <a:gd name="connsiteX2" fmla="*/ 276925 w 3145100"/>
              <a:gd name="connsiteY2" fmla="*/ 2836688 h 4365797"/>
              <a:gd name="connsiteX3" fmla="*/ 416625 w 3145100"/>
              <a:gd name="connsiteY3" fmla="*/ 3268488 h 4365797"/>
              <a:gd name="connsiteX4" fmla="*/ 594425 w 3145100"/>
              <a:gd name="connsiteY4" fmla="*/ 3649488 h 4365797"/>
              <a:gd name="connsiteX5" fmla="*/ 786867 w 3145100"/>
              <a:gd name="connsiteY5" fmla="*/ 3950403 h 4365797"/>
              <a:gd name="connsiteX6" fmla="*/ 1024731 w 3145100"/>
              <a:gd name="connsiteY6" fmla="*/ 4148225 h 4365797"/>
              <a:gd name="connsiteX7" fmla="*/ 1381825 w 3145100"/>
              <a:gd name="connsiteY7" fmla="*/ 4327519 h 4365797"/>
              <a:gd name="connsiteX8" fmla="*/ 1757446 w 3145100"/>
              <a:gd name="connsiteY8" fmla="*/ 4365619 h 4365797"/>
              <a:gd name="connsiteX9" fmla="*/ 2131125 w 3145100"/>
              <a:gd name="connsiteY9" fmla="*/ 4332897 h 4365797"/>
              <a:gd name="connsiteX10" fmla="*/ 2524825 w 3145100"/>
              <a:gd name="connsiteY10" fmla="*/ 4171682 h 4365797"/>
              <a:gd name="connsiteX11" fmla="*/ 2778825 w 3145100"/>
              <a:gd name="connsiteY11" fmla="*/ 3966540 h 4365797"/>
              <a:gd name="connsiteX12" fmla="*/ 2965440 w 3145100"/>
              <a:gd name="connsiteY12" fmla="*/ 3721355 h 4365797"/>
              <a:gd name="connsiteX13" fmla="*/ 3094382 w 3145100"/>
              <a:gd name="connsiteY13" fmla="*/ 3373524 h 4365797"/>
              <a:gd name="connsiteX14" fmla="*/ 3144734 w 3145100"/>
              <a:gd name="connsiteY14" fmla="*/ 2813230 h 4365797"/>
              <a:gd name="connsiteX15" fmla="*/ 3115898 w 3145100"/>
              <a:gd name="connsiteY15" fmla="*/ 2188539 h 4365797"/>
              <a:gd name="connsiteX16" fmla="*/ 3092440 w 3145100"/>
              <a:gd name="connsiteY16" fmla="*/ 1871488 h 4365797"/>
              <a:gd name="connsiteX17" fmla="*/ 3017735 w 3145100"/>
              <a:gd name="connsiteY17" fmla="*/ 1670679 h 4365797"/>
              <a:gd name="connsiteX18" fmla="*/ 2808110 w 3145100"/>
              <a:gd name="connsiteY18" fmla="*/ 1583722 h 4365797"/>
              <a:gd name="connsiteX19" fmla="*/ 2588325 w 3145100"/>
              <a:gd name="connsiteY19" fmla="*/ 1680988 h 4365797"/>
              <a:gd name="connsiteX20" fmla="*/ 2520940 w 3145100"/>
              <a:gd name="connsiteY20" fmla="*/ 1519773 h 4365797"/>
              <a:gd name="connsiteX21" fmla="*/ 2344037 w 3145100"/>
              <a:gd name="connsiteY21" fmla="*/ 1405473 h 4365797"/>
              <a:gd name="connsiteX22" fmla="*/ 2151594 w 3145100"/>
              <a:gd name="connsiteY22" fmla="*/ 1408909 h 4365797"/>
              <a:gd name="connsiteX23" fmla="*/ 1978725 w 3145100"/>
              <a:gd name="connsiteY23" fmla="*/ 1566688 h 4365797"/>
              <a:gd name="connsiteX24" fmla="*/ 1893261 w 3145100"/>
              <a:gd name="connsiteY24" fmla="*/ 1388888 h 4365797"/>
              <a:gd name="connsiteX25" fmla="*/ 1749676 w 3145100"/>
              <a:gd name="connsiteY25" fmla="*/ 1276531 h 4365797"/>
              <a:gd name="connsiteX26" fmla="*/ 1584577 w 3145100"/>
              <a:gd name="connsiteY26" fmla="*/ 1273094 h 4365797"/>
              <a:gd name="connsiteX27" fmla="*/ 1374056 w 3145100"/>
              <a:gd name="connsiteY27" fmla="*/ 1400542 h 4365797"/>
              <a:gd name="connsiteX28" fmla="*/ 1383320 w 3145100"/>
              <a:gd name="connsiteY28" fmla="*/ 630772 h 4365797"/>
              <a:gd name="connsiteX29" fmla="*/ 1356425 w 3145100"/>
              <a:gd name="connsiteY29" fmla="*/ 271288 h 4365797"/>
              <a:gd name="connsiteX30" fmla="*/ 1180567 w 3145100"/>
              <a:gd name="connsiteY30" fmla="*/ 28494 h 4365797"/>
              <a:gd name="connsiteX31" fmla="*/ 894295 w 3145100"/>
              <a:gd name="connsiteY31" fmla="*/ 58824 h 4365797"/>
              <a:gd name="connsiteX32" fmla="*/ 743388 w 3145100"/>
              <a:gd name="connsiteY32" fmla="*/ 511392 h 4365797"/>
              <a:gd name="connsiteX33" fmla="*/ 743388 w 3145100"/>
              <a:gd name="connsiteY33" fmla="*/ 2332124 h 4365797"/>
              <a:gd name="connsiteX34" fmla="*/ 607125 w 3145100"/>
              <a:gd name="connsiteY34" fmla="*/ 1947688 h 4365797"/>
              <a:gd name="connsiteX35" fmla="*/ 454725 w 3145100"/>
              <a:gd name="connsiteY35" fmla="*/ 1744488 h 4365797"/>
              <a:gd name="connsiteX36" fmla="*/ 200725 w 3145100"/>
              <a:gd name="connsiteY36" fmla="*/ 1617488 h 4365797"/>
              <a:gd name="connsiteX37" fmla="*/ 48325 w 3145100"/>
              <a:gd name="connsiteY37" fmla="*/ 1680988 h 4365797"/>
              <a:gd name="connsiteX38" fmla="*/ 1410 w 3145100"/>
              <a:gd name="connsiteY38" fmla="*/ 1844594 h 4365797"/>
              <a:gd name="connsiteX39" fmla="*/ 22925 w 3145100"/>
              <a:gd name="connsiteY39" fmla="*/ 1934988 h 4365797"/>
              <a:gd name="connsiteX0" fmla="*/ 22925 w 3145100"/>
              <a:gd name="connsiteY0" fmla="*/ 1934988 h 4365797"/>
              <a:gd name="connsiteX1" fmla="*/ 175325 w 3145100"/>
              <a:gd name="connsiteY1" fmla="*/ 2404888 h 4365797"/>
              <a:gd name="connsiteX2" fmla="*/ 276925 w 3145100"/>
              <a:gd name="connsiteY2" fmla="*/ 2836688 h 4365797"/>
              <a:gd name="connsiteX3" fmla="*/ 416625 w 3145100"/>
              <a:gd name="connsiteY3" fmla="*/ 3268488 h 4365797"/>
              <a:gd name="connsiteX4" fmla="*/ 562153 w 3145100"/>
              <a:gd name="connsiteY4" fmla="*/ 3660246 h 4365797"/>
              <a:gd name="connsiteX5" fmla="*/ 786867 w 3145100"/>
              <a:gd name="connsiteY5" fmla="*/ 3950403 h 4365797"/>
              <a:gd name="connsiteX6" fmla="*/ 1024731 w 3145100"/>
              <a:gd name="connsiteY6" fmla="*/ 4148225 h 4365797"/>
              <a:gd name="connsiteX7" fmla="*/ 1381825 w 3145100"/>
              <a:gd name="connsiteY7" fmla="*/ 4327519 h 4365797"/>
              <a:gd name="connsiteX8" fmla="*/ 1757446 w 3145100"/>
              <a:gd name="connsiteY8" fmla="*/ 4365619 h 4365797"/>
              <a:gd name="connsiteX9" fmla="*/ 2131125 w 3145100"/>
              <a:gd name="connsiteY9" fmla="*/ 4332897 h 4365797"/>
              <a:gd name="connsiteX10" fmla="*/ 2524825 w 3145100"/>
              <a:gd name="connsiteY10" fmla="*/ 4171682 h 4365797"/>
              <a:gd name="connsiteX11" fmla="*/ 2778825 w 3145100"/>
              <a:gd name="connsiteY11" fmla="*/ 3966540 h 4365797"/>
              <a:gd name="connsiteX12" fmla="*/ 2965440 w 3145100"/>
              <a:gd name="connsiteY12" fmla="*/ 3721355 h 4365797"/>
              <a:gd name="connsiteX13" fmla="*/ 3094382 w 3145100"/>
              <a:gd name="connsiteY13" fmla="*/ 3373524 h 4365797"/>
              <a:gd name="connsiteX14" fmla="*/ 3144734 w 3145100"/>
              <a:gd name="connsiteY14" fmla="*/ 2813230 h 4365797"/>
              <a:gd name="connsiteX15" fmla="*/ 3115898 w 3145100"/>
              <a:gd name="connsiteY15" fmla="*/ 2188539 h 4365797"/>
              <a:gd name="connsiteX16" fmla="*/ 3092440 w 3145100"/>
              <a:gd name="connsiteY16" fmla="*/ 1871488 h 4365797"/>
              <a:gd name="connsiteX17" fmla="*/ 3017735 w 3145100"/>
              <a:gd name="connsiteY17" fmla="*/ 1670679 h 4365797"/>
              <a:gd name="connsiteX18" fmla="*/ 2808110 w 3145100"/>
              <a:gd name="connsiteY18" fmla="*/ 1583722 h 4365797"/>
              <a:gd name="connsiteX19" fmla="*/ 2588325 w 3145100"/>
              <a:gd name="connsiteY19" fmla="*/ 1680988 h 4365797"/>
              <a:gd name="connsiteX20" fmla="*/ 2520940 w 3145100"/>
              <a:gd name="connsiteY20" fmla="*/ 1519773 h 4365797"/>
              <a:gd name="connsiteX21" fmla="*/ 2344037 w 3145100"/>
              <a:gd name="connsiteY21" fmla="*/ 1405473 h 4365797"/>
              <a:gd name="connsiteX22" fmla="*/ 2151594 w 3145100"/>
              <a:gd name="connsiteY22" fmla="*/ 1408909 h 4365797"/>
              <a:gd name="connsiteX23" fmla="*/ 1978725 w 3145100"/>
              <a:gd name="connsiteY23" fmla="*/ 1566688 h 4365797"/>
              <a:gd name="connsiteX24" fmla="*/ 1893261 w 3145100"/>
              <a:gd name="connsiteY24" fmla="*/ 1388888 h 4365797"/>
              <a:gd name="connsiteX25" fmla="*/ 1749676 w 3145100"/>
              <a:gd name="connsiteY25" fmla="*/ 1276531 h 4365797"/>
              <a:gd name="connsiteX26" fmla="*/ 1584577 w 3145100"/>
              <a:gd name="connsiteY26" fmla="*/ 1273094 h 4365797"/>
              <a:gd name="connsiteX27" fmla="*/ 1374056 w 3145100"/>
              <a:gd name="connsiteY27" fmla="*/ 1400542 h 4365797"/>
              <a:gd name="connsiteX28" fmla="*/ 1383320 w 3145100"/>
              <a:gd name="connsiteY28" fmla="*/ 630772 h 4365797"/>
              <a:gd name="connsiteX29" fmla="*/ 1356425 w 3145100"/>
              <a:gd name="connsiteY29" fmla="*/ 271288 h 4365797"/>
              <a:gd name="connsiteX30" fmla="*/ 1180567 w 3145100"/>
              <a:gd name="connsiteY30" fmla="*/ 28494 h 4365797"/>
              <a:gd name="connsiteX31" fmla="*/ 894295 w 3145100"/>
              <a:gd name="connsiteY31" fmla="*/ 58824 h 4365797"/>
              <a:gd name="connsiteX32" fmla="*/ 743388 w 3145100"/>
              <a:gd name="connsiteY32" fmla="*/ 511392 h 4365797"/>
              <a:gd name="connsiteX33" fmla="*/ 743388 w 3145100"/>
              <a:gd name="connsiteY33" fmla="*/ 2332124 h 4365797"/>
              <a:gd name="connsiteX34" fmla="*/ 607125 w 3145100"/>
              <a:gd name="connsiteY34" fmla="*/ 1947688 h 4365797"/>
              <a:gd name="connsiteX35" fmla="*/ 454725 w 3145100"/>
              <a:gd name="connsiteY35" fmla="*/ 1744488 h 4365797"/>
              <a:gd name="connsiteX36" fmla="*/ 200725 w 3145100"/>
              <a:gd name="connsiteY36" fmla="*/ 1617488 h 4365797"/>
              <a:gd name="connsiteX37" fmla="*/ 48325 w 3145100"/>
              <a:gd name="connsiteY37" fmla="*/ 1680988 h 4365797"/>
              <a:gd name="connsiteX38" fmla="*/ 1410 w 3145100"/>
              <a:gd name="connsiteY38" fmla="*/ 1844594 h 4365797"/>
              <a:gd name="connsiteX39" fmla="*/ 22925 w 3145100"/>
              <a:gd name="connsiteY39" fmla="*/ 1934988 h 4365797"/>
              <a:gd name="connsiteX0" fmla="*/ 22925 w 3145100"/>
              <a:gd name="connsiteY0" fmla="*/ 1934988 h 4365797"/>
              <a:gd name="connsiteX1" fmla="*/ 175325 w 3145100"/>
              <a:gd name="connsiteY1" fmla="*/ 2404888 h 4365797"/>
              <a:gd name="connsiteX2" fmla="*/ 276925 w 3145100"/>
              <a:gd name="connsiteY2" fmla="*/ 2836688 h 4365797"/>
              <a:gd name="connsiteX3" fmla="*/ 384352 w 3145100"/>
              <a:gd name="connsiteY3" fmla="*/ 3268488 h 4365797"/>
              <a:gd name="connsiteX4" fmla="*/ 562153 w 3145100"/>
              <a:gd name="connsiteY4" fmla="*/ 3660246 h 4365797"/>
              <a:gd name="connsiteX5" fmla="*/ 786867 w 3145100"/>
              <a:gd name="connsiteY5" fmla="*/ 3950403 h 4365797"/>
              <a:gd name="connsiteX6" fmla="*/ 1024731 w 3145100"/>
              <a:gd name="connsiteY6" fmla="*/ 4148225 h 4365797"/>
              <a:gd name="connsiteX7" fmla="*/ 1381825 w 3145100"/>
              <a:gd name="connsiteY7" fmla="*/ 4327519 h 4365797"/>
              <a:gd name="connsiteX8" fmla="*/ 1757446 w 3145100"/>
              <a:gd name="connsiteY8" fmla="*/ 4365619 h 4365797"/>
              <a:gd name="connsiteX9" fmla="*/ 2131125 w 3145100"/>
              <a:gd name="connsiteY9" fmla="*/ 4332897 h 4365797"/>
              <a:gd name="connsiteX10" fmla="*/ 2524825 w 3145100"/>
              <a:gd name="connsiteY10" fmla="*/ 4171682 h 4365797"/>
              <a:gd name="connsiteX11" fmla="*/ 2778825 w 3145100"/>
              <a:gd name="connsiteY11" fmla="*/ 3966540 h 4365797"/>
              <a:gd name="connsiteX12" fmla="*/ 2965440 w 3145100"/>
              <a:gd name="connsiteY12" fmla="*/ 3721355 h 4365797"/>
              <a:gd name="connsiteX13" fmla="*/ 3094382 w 3145100"/>
              <a:gd name="connsiteY13" fmla="*/ 3373524 h 4365797"/>
              <a:gd name="connsiteX14" fmla="*/ 3144734 w 3145100"/>
              <a:gd name="connsiteY14" fmla="*/ 2813230 h 4365797"/>
              <a:gd name="connsiteX15" fmla="*/ 3115898 w 3145100"/>
              <a:gd name="connsiteY15" fmla="*/ 2188539 h 4365797"/>
              <a:gd name="connsiteX16" fmla="*/ 3092440 w 3145100"/>
              <a:gd name="connsiteY16" fmla="*/ 1871488 h 4365797"/>
              <a:gd name="connsiteX17" fmla="*/ 3017735 w 3145100"/>
              <a:gd name="connsiteY17" fmla="*/ 1670679 h 4365797"/>
              <a:gd name="connsiteX18" fmla="*/ 2808110 w 3145100"/>
              <a:gd name="connsiteY18" fmla="*/ 1583722 h 4365797"/>
              <a:gd name="connsiteX19" fmla="*/ 2588325 w 3145100"/>
              <a:gd name="connsiteY19" fmla="*/ 1680988 h 4365797"/>
              <a:gd name="connsiteX20" fmla="*/ 2520940 w 3145100"/>
              <a:gd name="connsiteY20" fmla="*/ 1519773 h 4365797"/>
              <a:gd name="connsiteX21" fmla="*/ 2344037 w 3145100"/>
              <a:gd name="connsiteY21" fmla="*/ 1405473 h 4365797"/>
              <a:gd name="connsiteX22" fmla="*/ 2151594 w 3145100"/>
              <a:gd name="connsiteY22" fmla="*/ 1408909 h 4365797"/>
              <a:gd name="connsiteX23" fmla="*/ 1978725 w 3145100"/>
              <a:gd name="connsiteY23" fmla="*/ 1566688 h 4365797"/>
              <a:gd name="connsiteX24" fmla="*/ 1893261 w 3145100"/>
              <a:gd name="connsiteY24" fmla="*/ 1388888 h 4365797"/>
              <a:gd name="connsiteX25" fmla="*/ 1749676 w 3145100"/>
              <a:gd name="connsiteY25" fmla="*/ 1276531 h 4365797"/>
              <a:gd name="connsiteX26" fmla="*/ 1584577 w 3145100"/>
              <a:gd name="connsiteY26" fmla="*/ 1273094 h 4365797"/>
              <a:gd name="connsiteX27" fmla="*/ 1374056 w 3145100"/>
              <a:gd name="connsiteY27" fmla="*/ 1400542 h 4365797"/>
              <a:gd name="connsiteX28" fmla="*/ 1383320 w 3145100"/>
              <a:gd name="connsiteY28" fmla="*/ 630772 h 4365797"/>
              <a:gd name="connsiteX29" fmla="*/ 1356425 w 3145100"/>
              <a:gd name="connsiteY29" fmla="*/ 271288 h 4365797"/>
              <a:gd name="connsiteX30" fmla="*/ 1180567 w 3145100"/>
              <a:gd name="connsiteY30" fmla="*/ 28494 h 4365797"/>
              <a:gd name="connsiteX31" fmla="*/ 894295 w 3145100"/>
              <a:gd name="connsiteY31" fmla="*/ 58824 h 4365797"/>
              <a:gd name="connsiteX32" fmla="*/ 743388 w 3145100"/>
              <a:gd name="connsiteY32" fmla="*/ 511392 h 4365797"/>
              <a:gd name="connsiteX33" fmla="*/ 743388 w 3145100"/>
              <a:gd name="connsiteY33" fmla="*/ 2332124 h 4365797"/>
              <a:gd name="connsiteX34" fmla="*/ 607125 w 3145100"/>
              <a:gd name="connsiteY34" fmla="*/ 1947688 h 4365797"/>
              <a:gd name="connsiteX35" fmla="*/ 454725 w 3145100"/>
              <a:gd name="connsiteY35" fmla="*/ 1744488 h 4365797"/>
              <a:gd name="connsiteX36" fmla="*/ 200725 w 3145100"/>
              <a:gd name="connsiteY36" fmla="*/ 1617488 h 4365797"/>
              <a:gd name="connsiteX37" fmla="*/ 48325 w 3145100"/>
              <a:gd name="connsiteY37" fmla="*/ 1680988 h 4365797"/>
              <a:gd name="connsiteX38" fmla="*/ 1410 w 3145100"/>
              <a:gd name="connsiteY38" fmla="*/ 1844594 h 4365797"/>
              <a:gd name="connsiteX39" fmla="*/ 22925 w 3145100"/>
              <a:gd name="connsiteY39" fmla="*/ 1934988 h 4365797"/>
              <a:gd name="connsiteX0" fmla="*/ 22925 w 3145100"/>
              <a:gd name="connsiteY0" fmla="*/ 1934988 h 4365797"/>
              <a:gd name="connsiteX1" fmla="*/ 175325 w 3145100"/>
              <a:gd name="connsiteY1" fmla="*/ 2404888 h 4365797"/>
              <a:gd name="connsiteX2" fmla="*/ 244652 w 3145100"/>
              <a:gd name="connsiteY2" fmla="*/ 2836688 h 4365797"/>
              <a:gd name="connsiteX3" fmla="*/ 384352 w 3145100"/>
              <a:gd name="connsiteY3" fmla="*/ 3268488 h 4365797"/>
              <a:gd name="connsiteX4" fmla="*/ 562153 w 3145100"/>
              <a:gd name="connsiteY4" fmla="*/ 3660246 h 4365797"/>
              <a:gd name="connsiteX5" fmla="*/ 786867 w 3145100"/>
              <a:gd name="connsiteY5" fmla="*/ 3950403 h 4365797"/>
              <a:gd name="connsiteX6" fmla="*/ 1024731 w 3145100"/>
              <a:gd name="connsiteY6" fmla="*/ 4148225 h 4365797"/>
              <a:gd name="connsiteX7" fmla="*/ 1381825 w 3145100"/>
              <a:gd name="connsiteY7" fmla="*/ 4327519 h 4365797"/>
              <a:gd name="connsiteX8" fmla="*/ 1757446 w 3145100"/>
              <a:gd name="connsiteY8" fmla="*/ 4365619 h 4365797"/>
              <a:gd name="connsiteX9" fmla="*/ 2131125 w 3145100"/>
              <a:gd name="connsiteY9" fmla="*/ 4332897 h 4365797"/>
              <a:gd name="connsiteX10" fmla="*/ 2524825 w 3145100"/>
              <a:gd name="connsiteY10" fmla="*/ 4171682 h 4365797"/>
              <a:gd name="connsiteX11" fmla="*/ 2778825 w 3145100"/>
              <a:gd name="connsiteY11" fmla="*/ 3966540 h 4365797"/>
              <a:gd name="connsiteX12" fmla="*/ 2965440 w 3145100"/>
              <a:gd name="connsiteY12" fmla="*/ 3721355 h 4365797"/>
              <a:gd name="connsiteX13" fmla="*/ 3094382 w 3145100"/>
              <a:gd name="connsiteY13" fmla="*/ 3373524 h 4365797"/>
              <a:gd name="connsiteX14" fmla="*/ 3144734 w 3145100"/>
              <a:gd name="connsiteY14" fmla="*/ 2813230 h 4365797"/>
              <a:gd name="connsiteX15" fmla="*/ 3115898 w 3145100"/>
              <a:gd name="connsiteY15" fmla="*/ 2188539 h 4365797"/>
              <a:gd name="connsiteX16" fmla="*/ 3092440 w 3145100"/>
              <a:gd name="connsiteY16" fmla="*/ 1871488 h 4365797"/>
              <a:gd name="connsiteX17" fmla="*/ 3017735 w 3145100"/>
              <a:gd name="connsiteY17" fmla="*/ 1670679 h 4365797"/>
              <a:gd name="connsiteX18" fmla="*/ 2808110 w 3145100"/>
              <a:gd name="connsiteY18" fmla="*/ 1583722 h 4365797"/>
              <a:gd name="connsiteX19" fmla="*/ 2588325 w 3145100"/>
              <a:gd name="connsiteY19" fmla="*/ 1680988 h 4365797"/>
              <a:gd name="connsiteX20" fmla="*/ 2520940 w 3145100"/>
              <a:gd name="connsiteY20" fmla="*/ 1519773 h 4365797"/>
              <a:gd name="connsiteX21" fmla="*/ 2344037 w 3145100"/>
              <a:gd name="connsiteY21" fmla="*/ 1405473 h 4365797"/>
              <a:gd name="connsiteX22" fmla="*/ 2151594 w 3145100"/>
              <a:gd name="connsiteY22" fmla="*/ 1408909 h 4365797"/>
              <a:gd name="connsiteX23" fmla="*/ 1978725 w 3145100"/>
              <a:gd name="connsiteY23" fmla="*/ 1566688 h 4365797"/>
              <a:gd name="connsiteX24" fmla="*/ 1893261 w 3145100"/>
              <a:gd name="connsiteY24" fmla="*/ 1388888 h 4365797"/>
              <a:gd name="connsiteX25" fmla="*/ 1749676 w 3145100"/>
              <a:gd name="connsiteY25" fmla="*/ 1276531 h 4365797"/>
              <a:gd name="connsiteX26" fmla="*/ 1584577 w 3145100"/>
              <a:gd name="connsiteY26" fmla="*/ 1273094 h 4365797"/>
              <a:gd name="connsiteX27" fmla="*/ 1374056 w 3145100"/>
              <a:gd name="connsiteY27" fmla="*/ 1400542 h 4365797"/>
              <a:gd name="connsiteX28" fmla="*/ 1383320 w 3145100"/>
              <a:gd name="connsiteY28" fmla="*/ 630772 h 4365797"/>
              <a:gd name="connsiteX29" fmla="*/ 1356425 w 3145100"/>
              <a:gd name="connsiteY29" fmla="*/ 271288 h 4365797"/>
              <a:gd name="connsiteX30" fmla="*/ 1180567 w 3145100"/>
              <a:gd name="connsiteY30" fmla="*/ 28494 h 4365797"/>
              <a:gd name="connsiteX31" fmla="*/ 894295 w 3145100"/>
              <a:gd name="connsiteY31" fmla="*/ 58824 h 4365797"/>
              <a:gd name="connsiteX32" fmla="*/ 743388 w 3145100"/>
              <a:gd name="connsiteY32" fmla="*/ 511392 h 4365797"/>
              <a:gd name="connsiteX33" fmla="*/ 743388 w 3145100"/>
              <a:gd name="connsiteY33" fmla="*/ 2332124 h 4365797"/>
              <a:gd name="connsiteX34" fmla="*/ 607125 w 3145100"/>
              <a:gd name="connsiteY34" fmla="*/ 1947688 h 4365797"/>
              <a:gd name="connsiteX35" fmla="*/ 454725 w 3145100"/>
              <a:gd name="connsiteY35" fmla="*/ 1744488 h 4365797"/>
              <a:gd name="connsiteX36" fmla="*/ 200725 w 3145100"/>
              <a:gd name="connsiteY36" fmla="*/ 1617488 h 4365797"/>
              <a:gd name="connsiteX37" fmla="*/ 48325 w 3145100"/>
              <a:gd name="connsiteY37" fmla="*/ 1680988 h 4365797"/>
              <a:gd name="connsiteX38" fmla="*/ 1410 w 3145100"/>
              <a:gd name="connsiteY38" fmla="*/ 1844594 h 4365797"/>
              <a:gd name="connsiteX39" fmla="*/ 22925 w 3145100"/>
              <a:gd name="connsiteY39" fmla="*/ 1934988 h 4365797"/>
              <a:gd name="connsiteX0" fmla="*/ 22925 w 3145100"/>
              <a:gd name="connsiteY0" fmla="*/ 1934988 h 4365797"/>
              <a:gd name="connsiteX1" fmla="*/ 143052 w 3145100"/>
              <a:gd name="connsiteY1" fmla="*/ 2399509 h 4365797"/>
              <a:gd name="connsiteX2" fmla="*/ 244652 w 3145100"/>
              <a:gd name="connsiteY2" fmla="*/ 2836688 h 4365797"/>
              <a:gd name="connsiteX3" fmla="*/ 384352 w 3145100"/>
              <a:gd name="connsiteY3" fmla="*/ 3268488 h 4365797"/>
              <a:gd name="connsiteX4" fmla="*/ 562153 w 3145100"/>
              <a:gd name="connsiteY4" fmla="*/ 3660246 h 4365797"/>
              <a:gd name="connsiteX5" fmla="*/ 786867 w 3145100"/>
              <a:gd name="connsiteY5" fmla="*/ 3950403 h 4365797"/>
              <a:gd name="connsiteX6" fmla="*/ 1024731 w 3145100"/>
              <a:gd name="connsiteY6" fmla="*/ 4148225 h 4365797"/>
              <a:gd name="connsiteX7" fmla="*/ 1381825 w 3145100"/>
              <a:gd name="connsiteY7" fmla="*/ 4327519 h 4365797"/>
              <a:gd name="connsiteX8" fmla="*/ 1757446 w 3145100"/>
              <a:gd name="connsiteY8" fmla="*/ 4365619 h 4365797"/>
              <a:gd name="connsiteX9" fmla="*/ 2131125 w 3145100"/>
              <a:gd name="connsiteY9" fmla="*/ 4332897 h 4365797"/>
              <a:gd name="connsiteX10" fmla="*/ 2524825 w 3145100"/>
              <a:gd name="connsiteY10" fmla="*/ 4171682 h 4365797"/>
              <a:gd name="connsiteX11" fmla="*/ 2778825 w 3145100"/>
              <a:gd name="connsiteY11" fmla="*/ 3966540 h 4365797"/>
              <a:gd name="connsiteX12" fmla="*/ 2965440 w 3145100"/>
              <a:gd name="connsiteY12" fmla="*/ 3721355 h 4365797"/>
              <a:gd name="connsiteX13" fmla="*/ 3094382 w 3145100"/>
              <a:gd name="connsiteY13" fmla="*/ 3373524 h 4365797"/>
              <a:gd name="connsiteX14" fmla="*/ 3144734 w 3145100"/>
              <a:gd name="connsiteY14" fmla="*/ 2813230 h 4365797"/>
              <a:gd name="connsiteX15" fmla="*/ 3115898 w 3145100"/>
              <a:gd name="connsiteY15" fmla="*/ 2188539 h 4365797"/>
              <a:gd name="connsiteX16" fmla="*/ 3092440 w 3145100"/>
              <a:gd name="connsiteY16" fmla="*/ 1871488 h 4365797"/>
              <a:gd name="connsiteX17" fmla="*/ 3017735 w 3145100"/>
              <a:gd name="connsiteY17" fmla="*/ 1670679 h 4365797"/>
              <a:gd name="connsiteX18" fmla="*/ 2808110 w 3145100"/>
              <a:gd name="connsiteY18" fmla="*/ 1583722 h 4365797"/>
              <a:gd name="connsiteX19" fmla="*/ 2588325 w 3145100"/>
              <a:gd name="connsiteY19" fmla="*/ 1680988 h 4365797"/>
              <a:gd name="connsiteX20" fmla="*/ 2520940 w 3145100"/>
              <a:gd name="connsiteY20" fmla="*/ 1519773 h 4365797"/>
              <a:gd name="connsiteX21" fmla="*/ 2344037 w 3145100"/>
              <a:gd name="connsiteY21" fmla="*/ 1405473 h 4365797"/>
              <a:gd name="connsiteX22" fmla="*/ 2151594 w 3145100"/>
              <a:gd name="connsiteY22" fmla="*/ 1408909 h 4365797"/>
              <a:gd name="connsiteX23" fmla="*/ 1978725 w 3145100"/>
              <a:gd name="connsiteY23" fmla="*/ 1566688 h 4365797"/>
              <a:gd name="connsiteX24" fmla="*/ 1893261 w 3145100"/>
              <a:gd name="connsiteY24" fmla="*/ 1388888 h 4365797"/>
              <a:gd name="connsiteX25" fmla="*/ 1749676 w 3145100"/>
              <a:gd name="connsiteY25" fmla="*/ 1276531 h 4365797"/>
              <a:gd name="connsiteX26" fmla="*/ 1584577 w 3145100"/>
              <a:gd name="connsiteY26" fmla="*/ 1273094 h 4365797"/>
              <a:gd name="connsiteX27" fmla="*/ 1374056 w 3145100"/>
              <a:gd name="connsiteY27" fmla="*/ 1400542 h 4365797"/>
              <a:gd name="connsiteX28" fmla="*/ 1383320 w 3145100"/>
              <a:gd name="connsiteY28" fmla="*/ 630772 h 4365797"/>
              <a:gd name="connsiteX29" fmla="*/ 1356425 w 3145100"/>
              <a:gd name="connsiteY29" fmla="*/ 271288 h 4365797"/>
              <a:gd name="connsiteX30" fmla="*/ 1180567 w 3145100"/>
              <a:gd name="connsiteY30" fmla="*/ 28494 h 4365797"/>
              <a:gd name="connsiteX31" fmla="*/ 894295 w 3145100"/>
              <a:gd name="connsiteY31" fmla="*/ 58824 h 4365797"/>
              <a:gd name="connsiteX32" fmla="*/ 743388 w 3145100"/>
              <a:gd name="connsiteY32" fmla="*/ 511392 h 4365797"/>
              <a:gd name="connsiteX33" fmla="*/ 743388 w 3145100"/>
              <a:gd name="connsiteY33" fmla="*/ 2332124 h 4365797"/>
              <a:gd name="connsiteX34" fmla="*/ 607125 w 3145100"/>
              <a:gd name="connsiteY34" fmla="*/ 1947688 h 4365797"/>
              <a:gd name="connsiteX35" fmla="*/ 454725 w 3145100"/>
              <a:gd name="connsiteY35" fmla="*/ 1744488 h 4365797"/>
              <a:gd name="connsiteX36" fmla="*/ 200725 w 3145100"/>
              <a:gd name="connsiteY36" fmla="*/ 1617488 h 4365797"/>
              <a:gd name="connsiteX37" fmla="*/ 48325 w 3145100"/>
              <a:gd name="connsiteY37" fmla="*/ 1680988 h 4365797"/>
              <a:gd name="connsiteX38" fmla="*/ 1410 w 3145100"/>
              <a:gd name="connsiteY38" fmla="*/ 1844594 h 4365797"/>
              <a:gd name="connsiteX39" fmla="*/ 22925 w 3145100"/>
              <a:gd name="connsiteY39" fmla="*/ 1934988 h 4365797"/>
              <a:gd name="connsiteX0" fmla="*/ 23259 w 3145434"/>
              <a:gd name="connsiteY0" fmla="*/ 2004912 h 4365797"/>
              <a:gd name="connsiteX1" fmla="*/ 143386 w 3145434"/>
              <a:gd name="connsiteY1" fmla="*/ 2399509 h 4365797"/>
              <a:gd name="connsiteX2" fmla="*/ 244986 w 3145434"/>
              <a:gd name="connsiteY2" fmla="*/ 2836688 h 4365797"/>
              <a:gd name="connsiteX3" fmla="*/ 384686 w 3145434"/>
              <a:gd name="connsiteY3" fmla="*/ 3268488 h 4365797"/>
              <a:gd name="connsiteX4" fmla="*/ 562487 w 3145434"/>
              <a:gd name="connsiteY4" fmla="*/ 3660246 h 4365797"/>
              <a:gd name="connsiteX5" fmla="*/ 787201 w 3145434"/>
              <a:gd name="connsiteY5" fmla="*/ 3950403 h 4365797"/>
              <a:gd name="connsiteX6" fmla="*/ 1025065 w 3145434"/>
              <a:gd name="connsiteY6" fmla="*/ 4148225 h 4365797"/>
              <a:gd name="connsiteX7" fmla="*/ 1382159 w 3145434"/>
              <a:gd name="connsiteY7" fmla="*/ 4327519 h 4365797"/>
              <a:gd name="connsiteX8" fmla="*/ 1757780 w 3145434"/>
              <a:gd name="connsiteY8" fmla="*/ 4365619 h 4365797"/>
              <a:gd name="connsiteX9" fmla="*/ 2131459 w 3145434"/>
              <a:gd name="connsiteY9" fmla="*/ 4332897 h 4365797"/>
              <a:gd name="connsiteX10" fmla="*/ 2525159 w 3145434"/>
              <a:gd name="connsiteY10" fmla="*/ 4171682 h 4365797"/>
              <a:gd name="connsiteX11" fmla="*/ 2779159 w 3145434"/>
              <a:gd name="connsiteY11" fmla="*/ 3966540 h 4365797"/>
              <a:gd name="connsiteX12" fmla="*/ 2965774 w 3145434"/>
              <a:gd name="connsiteY12" fmla="*/ 3721355 h 4365797"/>
              <a:gd name="connsiteX13" fmla="*/ 3094716 w 3145434"/>
              <a:gd name="connsiteY13" fmla="*/ 3373524 h 4365797"/>
              <a:gd name="connsiteX14" fmla="*/ 3145068 w 3145434"/>
              <a:gd name="connsiteY14" fmla="*/ 2813230 h 4365797"/>
              <a:gd name="connsiteX15" fmla="*/ 3116232 w 3145434"/>
              <a:gd name="connsiteY15" fmla="*/ 2188539 h 4365797"/>
              <a:gd name="connsiteX16" fmla="*/ 3092774 w 3145434"/>
              <a:gd name="connsiteY16" fmla="*/ 1871488 h 4365797"/>
              <a:gd name="connsiteX17" fmla="*/ 3018069 w 3145434"/>
              <a:gd name="connsiteY17" fmla="*/ 1670679 h 4365797"/>
              <a:gd name="connsiteX18" fmla="*/ 2808444 w 3145434"/>
              <a:gd name="connsiteY18" fmla="*/ 1583722 h 4365797"/>
              <a:gd name="connsiteX19" fmla="*/ 2588659 w 3145434"/>
              <a:gd name="connsiteY19" fmla="*/ 1680988 h 4365797"/>
              <a:gd name="connsiteX20" fmla="*/ 2521274 w 3145434"/>
              <a:gd name="connsiteY20" fmla="*/ 1519773 h 4365797"/>
              <a:gd name="connsiteX21" fmla="*/ 2344371 w 3145434"/>
              <a:gd name="connsiteY21" fmla="*/ 1405473 h 4365797"/>
              <a:gd name="connsiteX22" fmla="*/ 2151928 w 3145434"/>
              <a:gd name="connsiteY22" fmla="*/ 1408909 h 4365797"/>
              <a:gd name="connsiteX23" fmla="*/ 1979059 w 3145434"/>
              <a:gd name="connsiteY23" fmla="*/ 1566688 h 4365797"/>
              <a:gd name="connsiteX24" fmla="*/ 1893595 w 3145434"/>
              <a:gd name="connsiteY24" fmla="*/ 1388888 h 4365797"/>
              <a:gd name="connsiteX25" fmla="*/ 1750010 w 3145434"/>
              <a:gd name="connsiteY25" fmla="*/ 1276531 h 4365797"/>
              <a:gd name="connsiteX26" fmla="*/ 1584911 w 3145434"/>
              <a:gd name="connsiteY26" fmla="*/ 1273094 h 4365797"/>
              <a:gd name="connsiteX27" fmla="*/ 1374390 w 3145434"/>
              <a:gd name="connsiteY27" fmla="*/ 1400542 h 4365797"/>
              <a:gd name="connsiteX28" fmla="*/ 1383654 w 3145434"/>
              <a:gd name="connsiteY28" fmla="*/ 630772 h 4365797"/>
              <a:gd name="connsiteX29" fmla="*/ 1356759 w 3145434"/>
              <a:gd name="connsiteY29" fmla="*/ 271288 h 4365797"/>
              <a:gd name="connsiteX30" fmla="*/ 1180901 w 3145434"/>
              <a:gd name="connsiteY30" fmla="*/ 28494 h 4365797"/>
              <a:gd name="connsiteX31" fmla="*/ 894629 w 3145434"/>
              <a:gd name="connsiteY31" fmla="*/ 58824 h 4365797"/>
              <a:gd name="connsiteX32" fmla="*/ 743722 w 3145434"/>
              <a:gd name="connsiteY32" fmla="*/ 511392 h 4365797"/>
              <a:gd name="connsiteX33" fmla="*/ 743722 w 3145434"/>
              <a:gd name="connsiteY33" fmla="*/ 2332124 h 4365797"/>
              <a:gd name="connsiteX34" fmla="*/ 607459 w 3145434"/>
              <a:gd name="connsiteY34" fmla="*/ 1947688 h 4365797"/>
              <a:gd name="connsiteX35" fmla="*/ 455059 w 3145434"/>
              <a:gd name="connsiteY35" fmla="*/ 1744488 h 4365797"/>
              <a:gd name="connsiteX36" fmla="*/ 201059 w 3145434"/>
              <a:gd name="connsiteY36" fmla="*/ 1617488 h 4365797"/>
              <a:gd name="connsiteX37" fmla="*/ 48659 w 3145434"/>
              <a:gd name="connsiteY37" fmla="*/ 1680988 h 4365797"/>
              <a:gd name="connsiteX38" fmla="*/ 1744 w 3145434"/>
              <a:gd name="connsiteY38" fmla="*/ 1844594 h 4365797"/>
              <a:gd name="connsiteX39" fmla="*/ 23259 w 3145434"/>
              <a:gd name="connsiteY39" fmla="*/ 2004912 h 4365797"/>
              <a:gd name="connsiteX0" fmla="*/ 28084 w 3150259"/>
              <a:gd name="connsiteY0" fmla="*/ 2004912 h 4365797"/>
              <a:gd name="connsiteX1" fmla="*/ 148211 w 3150259"/>
              <a:gd name="connsiteY1" fmla="*/ 2399509 h 4365797"/>
              <a:gd name="connsiteX2" fmla="*/ 249811 w 3150259"/>
              <a:gd name="connsiteY2" fmla="*/ 2836688 h 4365797"/>
              <a:gd name="connsiteX3" fmla="*/ 389511 w 3150259"/>
              <a:gd name="connsiteY3" fmla="*/ 3268488 h 4365797"/>
              <a:gd name="connsiteX4" fmla="*/ 567312 w 3150259"/>
              <a:gd name="connsiteY4" fmla="*/ 3660246 h 4365797"/>
              <a:gd name="connsiteX5" fmla="*/ 792026 w 3150259"/>
              <a:gd name="connsiteY5" fmla="*/ 3950403 h 4365797"/>
              <a:gd name="connsiteX6" fmla="*/ 1029890 w 3150259"/>
              <a:gd name="connsiteY6" fmla="*/ 4148225 h 4365797"/>
              <a:gd name="connsiteX7" fmla="*/ 1386984 w 3150259"/>
              <a:gd name="connsiteY7" fmla="*/ 4327519 h 4365797"/>
              <a:gd name="connsiteX8" fmla="*/ 1762605 w 3150259"/>
              <a:gd name="connsiteY8" fmla="*/ 4365619 h 4365797"/>
              <a:gd name="connsiteX9" fmla="*/ 2136284 w 3150259"/>
              <a:gd name="connsiteY9" fmla="*/ 4332897 h 4365797"/>
              <a:gd name="connsiteX10" fmla="*/ 2529984 w 3150259"/>
              <a:gd name="connsiteY10" fmla="*/ 4171682 h 4365797"/>
              <a:gd name="connsiteX11" fmla="*/ 2783984 w 3150259"/>
              <a:gd name="connsiteY11" fmla="*/ 3966540 h 4365797"/>
              <a:gd name="connsiteX12" fmla="*/ 2970599 w 3150259"/>
              <a:gd name="connsiteY12" fmla="*/ 3721355 h 4365797"/>
              <a:gd name="connsiteX13" fmla="*/ 3099541 w 3150259"/>
              <a:gd name="connsiteY13" fmla="*/ 3373524 h 4365797"/>
              <a:gd name="connsiteX14" fmla="*/ 3149893 w 3150259"/>
              <a:gd name="connsiteY14" fmla="*/ 2813230 h 4365797"/>
              <a:gd name="connsiteX15" fmla="*/ 3121057 w 3150259"/>
              <a:gd name="connsiteY15" fmla="*/ 2188539 h 4365797"/>
              <a:gd name="connsiteX16" fmla="*/ 3097599 w 3150259"/>
              <a:gd name="connsiteY16" fmla="*/ 1871488 h 4365797"/>
              <a:gd name="connsiteX17" fmla="*/ 3022894 w 3150259"/>
              <a:gd name="connsiteY17" fmla="*/ 1670679 h 4365797"/>
              <a:gd name="connsiteX18" fmla="*/ 2813269 w 3150259"/>
              <a:gd name="connsiteY18" fmla="*/ 1583722 h 4365797"/>
              <a:gd name="connsiteX19" fmla="*/ 2593484 w 3150259"/>
              <a:gd name="connsiteY19" fmla="*/ 1680988 h 4365797"/>
              <a:gd name="connsiteX20" fmla="*/ 2526099 w 3150259"/>
              <a:gd name="connsiteY20" fmla="*/ 1519773 h 4365797"/>
              <a:gd name="connsiteX21" fmla="*/ 2349196 w 3150259"/>
              <a:gd name="connsiteY21" fmla="*/ 1405473 h 4365797"/>
              <a:gd name="connsiteX22" fmla="*/ 2156753 w 3150259"/>
              <a:gd name="connsiteY22" fmla="*/ 1408909 h 4365797"/>
              <a:gd name="connsiteX23" fmla="*/ 1983884 w 3150259"/>
              <a:gd name="connsiteY23" fmla="*/ 1566688 h 4365797"/>
              <a:gd name="connsiteX24" fmla="*/ 1898420 w 3150259"/>
              <a:gd name="connsiteY24" fmla="*/ 1388888 h 4365797"/>
              <a:gd name="connsiteX25" fmla="*/ 1754835 w 3150259"/>
              <a:gd name="connsiteY25" fmla="*/ 1276531 h 4365797"/>
              <a:gd name="connsiteX26" fmla="*/ 1589736 w 3150259"/>
              <a:gd name="connsiteY26" fmla="*/ 1273094 h 4365797"/>
              <a:gd name="connsiteX27" fmla="*/ 1379215 w 3150259"/>
              <a:gd name="connsiteY27" fmla="*/ 1400542 h 4365797"/>
              <a:gd name="connsiteX28" fmla="*/ 1388479 w 3150259"/>
              <a:gd name="connsiteY28" fmla="*/ 630772 h 4365797"/>
              <a:gd name="connsiteX29" fmla="*/ 1361584 w 3150259"/>
              <a:gd name="connsiteY29" fmla="*/ 271288 h 4365797"/>
              <a:gd name="connsiteX30" fmla="*/ 1185726 w 3150259"/>
              <a:gd name="connsiteY30" fmla="*/ 28494 h 4365797"/>
              <a:gd name="connsiteX31" fmla="*/ 899454 w 3150259"/>
              <a:gd name="connsiteY31" fmla="*/ 58824 h 4365797"/>
              <a:gd name="connsiteX32" fmla="*/ 748547 w 3150259"/>
              <a:gd name="connsiteY32" fmla="*/ 511392 h 4365797"/>
              <a:gd name="connsiteX33" fmla="*/ 748547 w 3150259"/>
              <a:gd name="connsiteY33" fmla="*/ 2332124 h 4365797"/>
              <a:gd name="connsiteX34" fmla="*/ 612284 w 3150259"/>
              <a:gd name="connsiteY34" fmla="*/ 1947688 h 4365797"/>
              <a:gd name="connsiteX35" fmla="*/ 459884 w 3150259"/>
              <a:gd name="connsiteY35" fmla="*/ 1744488 h 4365797"/>
              <a:gd name="connsiteX36" fmla="*/ 205884 w 3150259"/>
              <a:gd name="connsiteY36" fmla="*/ 1617488 h 4365797"/>
              <a:gd name="connsiteX37" fmla="*/ 53484 w 3150259"/>
              <a:gd name="connsiteY37" fmla="*/ 1680988 h 4365797"/>
              <a:gd name="connsiteX38" fmla="*/ 1190 w 3150259"/>
              <a:gd name="connsiteY38" fmla="*/ 1812321 h 4365797"/>
              <a:gd name="connsiteX39" fmla="*/ 28084 w 3150259"/>
              <a:gd name="connsiteY39" fmla="*/ 2004912 h 4365797"/>
              <a:gd name="connsiteX0" fmla="*/ 27763 w 3149938"/>
              <a:gd name="connsiteY0" fmla="*/ 2004912 h 4365797"/>
              <a:gd name="connsiteX1" fmla="*/ 147890 w 3149938"/>
              <a:gd name="connsiteY1" fmla="*/ 2399509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378894 w 3149938"/>
              <a:gd name="connsiteY27" fmla="*/ 1400542 h 4365797"/>
              <a:gd name="connsiteX28" fmla="*/ 1388158 w 3149938"/>
              <a:gd name="connsiteY28" fmla="*/ 630772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99133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59563 w 3149938"/>
              <a:gd name="connsiteY35" fmla="*/ 1744488 h 4365797"/>
              <a:gd name="connsiteX36" fmla="*/ 205563 w 3149938"/>
              <a:gd name="connsiteY36" fmla="*/ 1617488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4912 h 4365797"/>
              <a:gd name="connsiteX1" fmla="*/ 147890 w 3149938"/>
              <a:gd name="connsiteY1" fmla="*/ 2399509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378894 w 3149938"/>
              <a:gd name="connsiteY27" fmla="*/ 1400542 h 4365797"/>
              <a:gd name="connsiteX28" fmla="*/ 1388158 w 3149938"/>
              <a:gd name="connsiteY28" fmla="*/ 630772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99133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64942 w 3149938"/>
              <a:gd name="connsiteY35" fmla="*/ 1728352 h 4365797"/>
              <a:gd name="connsiteX36" fmla="*/ 205563 w 3149938"/>
              <a:gd name="connsiteY36" fmla="*/ 1617488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4912 h 4365797"/>
              <a:gd name="connsiteX1" fmla="*/ 147890 w 3149938"/>
              <a:gd name="connsiteY1" fmla="*/ 2399509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378894 w 3149938"/>
              <a:gd name="connsiteY27" fmla="*/ 1400542 h 4365797"/>
              <a:gd name="connsiteX28" fmla="*/ 1388158 w 3149938"/>
              <a:gd name="connsiteY28" fmla="*/ 630772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99133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64942 w 3149938"/>
              <a:gd name="connsiteY35" fmla="*/ 1728352 h 4365797"/>
              <a:gd name="connsiteX36" fmla="*/ 243214 w 3149938"/>
              <a:gd name="connsiteY36" fmla="*/ 1612109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4912 h 4365797"/>
              <a:gd name="connsiteX1" fmla="*/ 147890 w 3149938"/>
              <a:gd name="connsiteY1" fmla="*/ 2404888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378894 w 3149938"/>
              <a:gd name="connsiteY27" fmla="*/ 1400542 h 4365797"/>
              <a:gd name="connsiteX28" fmla="*/ 1388158 w 3149938"/>
              <a:gd name="connsiteY28" fmla="*/ 630772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99133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64942 w 3149938"/>
              <a:gd name="connsiteY35" fmla="*/ 1728352 h 4365797"/>
              <a:gd name="connsiteX36" fmla="*/ 243214 w 3149938"/>
              <a:gd name="connsiteY36" fmla="*/ 1612109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4912 h 4365797"/>
              <a:gd name="connsiteX1" fmla="*/ 147890 w 3149938"/>
              <a:gd name="connsiteY1" fmla="*/ 2404888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378894 w 3149938"/>
              <a:gd name="connsiteY27" fmla="*/ 1400542 h 4365797"/>
              <a:gd name="connsiteX28" fmla="*/ 1388158 w 3149938"/>
              <a:gd name="connsiteY28" fmla="*/ 630772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99133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64942 w 3149938"/>
              <a:gd name="connsiteY35" fmla="*/ 1728352 h 4365797"/>
              <a:gd name="connsiteX36" fmla="*/ 243214 w 3149938"/>
              <a:gd name="connsiteY36" fmla="*/ 1612109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4912 h 4365797"/>
              <a:gd name="connsiteX1" fmla="*/ 147890 w 3149938"/>
              <a:gd name="connsiteY1" fmla="*/ 2404888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405788 w 3149938"/>
              <a:gd name="connsiteY27" fmla="*/ 1379027 h 4365797"/>
              <a:gd name="connsiteX28" fmla="*/ 1388158 w 3149938"/>
              <a:gd name="connsiteY28" fmla="*/ 630772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99133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64942 w 3149938"/>
              <a:gd name="connsiteY35" fmla="*/ 1728352 h 4365797"/>
              <a:gd name="connsiteX36" fmla="*/ 243214 w 3149938"/>
              <a:gd name="connsiteY36" fmla="*/ 1612109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4912 h 4365797"/>
              <a:gd name="connsiteX1" fmla="*/ 147890 w 3149938"/>
              <a:gd name="connsiteY1" fmla="*/ 2404888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405788 w 3149938"/>
              <a:gd name="connsiteY27" fmla="*/ 1379027 h 4365797"/>
              <a:gd name="connsiteX28" fmla="*/ 1404294 w 3149938"/>
              <a:gd name="connsiteY28" fmla="*/ 630772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99133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64942 w 3149938"/>
              <a:gd name="connsiteY35" fmla="*/ 1728352 h 4365797"/>
              <a:gd name="connsiteX36" fmla="*/ 243214 w 3149938"/>
              <a:gd name="connsiteY36" fmla="*/ 1612109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4912 h 4365797"/>
              <a:gd name="connsiteX1" fmla="*/ 147890 w 3149938"/>
              <a:gd name="connsiteY1" fmla="*/ 2404888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405788 w 3149938"/>
              <a:gd name="connsiteY27" fmla="*/ 1379027 h 4365797"/>
              <a:gd name="connsiteX28" fmla="*/ 1398915 w 3149938"/>
              <a:gd name="connsiteY28" fmla="*/ 641529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99133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64942 w 3149938"/>
              <a:gd name="connsiteY35" fmla="*/ 1728352 h 4365797"/>
              <a:gd name="connsiteX36" fmla="*/ 243214 w 3149938"/>
              <a:gd name="connsiteY36" fmla="*/ 1612109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2228 h 4363113"/>
              <a:gd name="connsiteX1" fmla="*/ 147890 w 3149938"/>
              <a:gd name="connsiteY1" fmla="*/ 2402204 h 4363113"/>
              <a:gd name="connsiteX2" fmla="*/ 249490 w 3149938"/>
              <a:gd name="connsiteY2" fmla="*/ 2834004 h 4363113"/>
              <a:gd name="connsiteX3" fmla="*/ 389190 w 3149938"/>
              <a:gd name="connsiteY3" fmla="*/ 3265804 h 4363113"/>
              <a:gd name="connsiteX4" fmla="*/ 566991 w 3149938"/>
              <a:gd name="connsiteY4" fmla="*/ 3657562 h 4363113"/>
              <a:gd name="connsiteX5" fmla="*/ 791705 w 3149938"/>
              <a:gd name="connsiteY5" fmla="*/ 3947719 h 4363113"/>
              <a:gd name="connsiteX6" fmla="*/ 1029569 w 3149938"/>
              <a:gd name="connsiteY6" fmla="*/ 4145541 h 4363113"/>
              <a:gd name="connsiteX7" fmla="*/ 1386663 w 3149938"/>
              <a:gd name="connsiteY7" fmla="*/ 4324835 h 4363113"/>
              <a:gd name="connsiteX8" fmla="*/ 1762284 w 3149938"/>
              <a:gd name="connsiteY8" fmla="*/ 4362935 h 4363113"/>
              <a:gd name="connsiteX9" fmla="*/ 2135963 w 3149938"/>
              <a:gd name="connsiteY9" fmla="*/ 4330213 h 4363113"/>
              <a:gd name="connsiteX10" fmla="*/ 2529663 w 3149938"/>
              <a:gd name="connsiteY10" fmla="*/ 4168998 h 4363113"/>
              <a:gd name="connsiteX11" fmla="*/ 2783663 w 3149938"/>
              <a:gd name="connsiteY11" fmla="*/ 3963856 h 4363113"/>
              <a:gd name="connsiteX12" fmla="*/ 2970278 w 3149938"/>
              <a:gd name="connsiteY12" fmla="*/ 3718671 h 4363113"/>
              <a:gd name="connsiteX13" fmla="*/ 3099220 w 3149938"/>
              <a:gd name="connsiteY13" fmla="*/ 3370840 h 4363113"/>
              <a:gd name="connsiteX14" fmla="*/ 3149572 w 3149938"/>
              <a:gd name="connsiteY14" fmla="*/ 2810546 h 4363113"/>
              <a:gd name="connsiteX15" fmla="*/ 3120736 w 3149938"/>
              <a:gd name="connsiteY15" fmla="*/ 2185855 h 4363113"/>
              <a:gd name="connsiteX16" fmla="*/ 3097278 w 3149938"/>
              <a:gd name="connsiteY16" fmla="*/ 1868804 h 4363113"/>
              <a:gd name="connsiteX17" fmla="*/ 3022573 w 3149938"/>
              <a:gd name="connsiteY17" fmla="*/ 1667995 h 4363113"/>
              <a:gd name="connsiteX18" fmla="*/ 2812948 w 3149938"/>
              <a:gd name="connsiteY18" fmla="*/ 1581038 h 4363113"/>
              <a:gd name="connsiteX19" fmla="*/ 2593163 w 3149938"/>
              <a:gd name="connsiteY19" fmla="*/ 1678304 h 4363113"/>
              <a:gd name="connsiteX20" fmla="*/ 2525778 w 3149938"/>
              <a:gd name="connsiteY20" fmla="*/ 1517089 h 4363113"/>
              <a:gd name="connsiteX21" fmla="*/ 2348875 w 3149938"/>
              <a:gd name="connsiteY21" fmla="*/ 1402789 h 4363113"/>
              <a:gd name="connsiteX22" fmla="*/ 2156432 w 3149938"/>
              <a:gd name="connsiteY22" fmla="*/ 1406225 h 4363113"/>
              <a:gd name="connsiteX23" fmla="*/ 1983563 w 3149938"/>
              <a:gd name="connsiteY23" fmla="*/ 1564004 h 4363113"/>
              <a:gd name="connsiteX24" fmla="*/ 1898099 w 3149938"/>
              <a:gd name="connsiteY24" fmla="*/ 1386204 h 4363113"/>
              <a:gd name="connsiteX25" fmla="*/ 1754514 w 3149938"/>
              <a:gd name="connsiteY25" fmla="*/ 1273847 h 4363113"/>
              <a:gd name="connsiteX26" fmla="*/ 1589415 w 3149938"/>
              <a:gd name="connsiteY26" fmla="*/ 1270410 h 4363113"/>
              <a:gd name="connsiteX27" fmla="*/ 1405788 w 3149938"/>
              <a:gd name="connsiteY27" fmla="*/ 1376343 h 4363113"/>
              <a:gd name="connsiteX28" fmla="*/ 1398915 w 3149938"/>
              <a:gd name="connsiteY28" fmla="*/ 638845 h 4363113"/>
              <a:gd name="connsiteX29" fmla="*/ 1361263 w 3149938"/>
              <a:gd name="connsiteY29" fmla="*/ 268604 h 4363113"/>
              <a:gd name="connsiteX30" fmla="*/ 1185405 w 3149938"/>
              <a:gd name="connsiteY30" fmla="*/ 25810 h 4363113"/>
              <a:gd name="connsiteX31" fmla="*/ 866860 w 3149938"/>
              <a:gd name="connsiteY31" fmla="*/ 61519 h 4363113"/>
              <a:gd name="connsiteX32" fmla="*/ 748226 w 3149938"/>
              <a:gd name="connsiteY32" fmla="*/ 508708 h 4363113"/>
              <a:gd name="connsiteX33" fmla="*/ 748226 w 3149938"/>
              <a:gd name="connsiteY33" fmla="*/ 2329440 h 4363113"/>
              <a:gd name="connsiteX34" fmla="*/ 611963 w 3149938"/>
              <a:gd name="connsiteY34" fmla="*/ 1945004 h 4363113"/>
              <a:gd name="connsiteX35" fmla="*/ 464942 w 3149938"/>
              <a:gd name="connsiteY35" fmla="*/ 1725668 h 4363113"/>
              <a:gd name="connsiteX36" fmla="*/ 243214 w 3149938"/>
              <a:gd name="connsiteY36" fmla="*/ 1609425 h 4363113"/>
              <a:gd name="connsiteX37" fmla="*/ 47784 w 3149938"/>
              <a:gd name="connsiteY37" fmla="*/ 1662168 h 4363113"/>
              <a:gd name="connsiteX38" fmla="*/ 869 w 3149938"/>
              <a:gd name="connsiteY38" fmla="*/ 1809637 h 4363113"/>
              <a:gd name="connsiteX39" fmla="*/ 27763 w 3149938"/>
              <a:gd name="connsiteY39" fmla="*/ 2002228 h 4363113"/>
              <a:gd name="connsiteX0" fmla="*/ 27763 w 3149938"/>
              <a:gd name="connsiteY0" fmla="*/ 2004912 h 4365797"/>
              <a:gd name="connsiteX1" fmla="*/ 147890 w 3149938"/>
              <a:gd name="connsiteY1" fmla="*/ 2404888 h 4365797"/>
              <a:gd name="connsiteX2" fmla="*/ 249490 w 3149938"/>
              <a:gd name="connsiteY2" fmla="*/ 2836688 h 4365797"/>
              <a:gd name="connsiteX3" fmla="*/ 389190 w 3149938"/>
              <a:gd name="connsiteY3" fmla="*/ 3268488 h 4365797"/>
              <a:gd name="connsiteX4" fmla="*/ 566991 w 3149938"/>
              <a:gd name="connsiteY4" fmla="*/ 3660246 h 4365797"/>
              <a:gd name="connsiteX5" fmla="*/ 791705 w 3149938"/>
              <a:gd name="connsiteY5" fmla="*/ 3950403 h 4365797"/>
              <a:gd name="connsiteX6" fmla="*/ 1029569 w 3149938"/>
              <a:gd name="connsiteY6" fmla="*/ 4148225 h 4365797"/>
              <a:gd name="connsiteX7" fmla="*/ 1386663 w 3149938"/>
              <a:gd name="connsiteY7" fmla="*/ 4327519 h 4365797"/>
              <a:gd name="connsiteX8" fmla="*/ 1762284 w 3149938"/>
              <a:gd name="connsiteY8" fmla="*/ 4365619 h 4365797"/>
              <a:gd name="connsiteX9" fmla="*/ 2135963 w 3149938"/>
              <a:gd name="connsiteY9" fmla="*/ 4332897 h 4365797"/>
              <a:gd name="connsiteX10" fmla="*/ 2529663 w 3149938"/>
              <a:gd name="connsiteY10" fmla="*/ 4171682 h 4365797"/>
              <a:gd name="connsiteX11" fmla="*/ 2783663 w 3149938"/>
              <a:gd name="connsiteY11" fmla="*/ 3966540 h 4365797"/>
              <a:gd name="connsiteX12" fmla="*/ 2970278 w 3149938"/>
              <a:gd name="connsiteY12" fmla="*/ 3721355 h 4365797"/>
              <a:gd name="connsiteX13" fmla="*/ 3099220 w 3149938"/>
              <a:gd name="connsiteY13" fmla="*/ 3373524 h 4365797"/>
              <a:gd name="connsiteX14" fmla="*/ 3149572 w 3149938"/>
              <a:gd name="connsiteY14" fmla="*/ 2813230 h 4365797"/>
              <a:gd name="connsiteX15" fmla="*/ 3120736 w 3149938"/>
              <a:gd name="connsiteY15" fmla="*/ 2188539 h 4365797"/>
              <a:gd name="connsiteX16" fmla="*/ 3097278 w 3149938"/>
              <a:gd name="connsiteY16" fmla="*/ 1871488 h 4365797"/>
              <a:gd name="connsiteX17" fmla="*/ 3022573 w 3149938"/>
              <a:gd name="connsiteY17" fmla="*/ 1670679 h 4365797"/>
              <a:gd name="connsiteX18" fmla="*/ 2812948 w 3149938"/>
              <a:gd name="connsiteY18" fmla="*/ 1583722 h 4365797"/>
              <a:gd name="connsiteX19" fmla="*/ 2593163 w 3149938"/>
              <a:gd name="connsiteY19" fmla="*/ 1680988 h 4365797"/>
              <a:gd name="connsiteX20" fmla="*/ 2525778 w 3149938"/>
              <a:gd name="connsiteY20" fmla="*/ 1519773 h 4365797"/>
              <a:gd name="connsiteX21" fmla="*/ 2348875 w 3149938"/>
              <a:gd name="connsiteY21" fmla="*/ 1405473 h 4365797"/>
              <a:gd name="connsiteX22" fmla="*/ 2156432 w 3149938"/>
              <a:gd name="connsiteY22" fmla="*/ 1408909 h 4365797"/>
              <a:gd name="connsiteX23" fmla="*/ 1983563 w 3149938"/>
              <a:gd name="connsiteY23" fmla="*/ 1566688 h 4365797"/>
              <a:gd name="connsiteX24" fmla="*/ 1898099 w 3149938"/>
              <a:gd name="connsiteY24" fmla="*/ 1388888 h 4365797"/>
              <a:gd name="connsiteX25" fmla="*/ 1754514 w 3149938"/>
              <a:gd name="connsiteY25" fmla="*/ 1276531 h 4365797"/>
              <a:gd name="connsiteX26" fmla="*/ 1589415 w 3149938"/>
              <a:gd name="connsiteY26" fmla="*/ 1273094 h 4365797"/>
              <a:gd name="connsiteX27" fmla="*/ 1405788 w 3149938"/>
              <a:gd name="connsiteY27" fmla="*/ 1379027 h 4365797"/>
              <a:gd name="connsiteX28" fmla="*/ 1398915 w 3149938"/>
              <a:gd name="connsiteY28" fmla="*/ 641529 h 4365797"/>
              <a:gd name="connsiteX29" fmla="*/ 1361263 w 3149938"/>
              <a:gd name="connsiteY29" fmla="*/ 271288 h 4365797"/>
              <a:gd name="connsiteX30" fmla="*/ 1185405 w 3149938"/>
              <a:gd name="connsiteY30" fmla="*/ 28494 h 4365797"/>
              <a:gd name="connsiteX31" fmla="*/ 882997 w 3149938"/>
              <a:gd name="connsiteY31" fmla="*/ 58824 h 4365797"/>
              <a:gd name="connsiteX32" fmla="*/ 748226 w 3149938"/>
              <a:gd name="connsiteY32" fmla="*/ 511392 h 4365797"/>
              <a:gd name="connsiteX33" fmla="*/ 748226 w 3149938"/>
              <a:gd name="connsiteY33" fmla="*/ 2332124 h 4365797"/>
              <a:gd name="connsiteX34" fmla="*/ 611963 w 3149938"/>
              <a:gd name="connsiteY34" fmla="*/ 1947688 h 4365797"/>
              <a:gd name="connsiteX35" fmla="*/ 464942 w 3149938"/>
              <a:gd name="connsiteY35" fmla="*/ 1728352 h 4365797"/>
              <a:gd name="connsiteX36" fmla="*/ 243214 w 3149938"/>
              <a:gd name="connsiteY36" fmla="*/ 1612109 h 4365797"/>
              <a:gd name="connsiteX37" fmla="*/ 47784 w 3149938"/>
              <a:gd name="connsiteY37" fmla="*/ 1664852 h 4365797"/>
              <a:gd name="connsiteX38" fmla="*/ 869 w 3149938"/>
              <a:gd name="connsiteY38" fmla="*/ 1812321 h 4365797"/>
              <a:gd name="connsiteX39" fmla="*/ 27763 w 3149938"/>
              <a:gd name="connsiteY39" fmla="*/ 2004912 h 4365797"/>
              <a:gd name="connsiteX0" fmla="*/ 27763 w 3149938"/>
              <a:gd name="connsiteY0" fmla="*/ 2009759 h 4370644"/>
              <a:gd name="connsiteX1" fmla="*/ 147890 w 3149938"/>
              <a:gd name="connsiteY1" fmla="*/ 2409735 h 4370644"/>
              <a:gd name="connsiteX2" fmla="*/ 249490 w 3149938"/>
              <a:gd name="connsiteY2" fmla="*/ 2841535 h 4370644"/>
              <a:gd name="connsiteX3" fmla="*/ 389190 w 3149938"/>
              <a:gd name="connsiteY3" fmla="*/ 3273335 h 4370644"/>
              <a:gd name="connsiteX4" fmla="*/ 566991 w 3149938"/>
              <a:gd name="connsiteY4" fmla="*/ 3665093 h 4370644"/>
              <a:gd name="connsiteX5" fmla="*/ 791705 w 3149938"/>
              <a:gd name="connsiteY5" fmla="*/ 3955250 h 4370644"/>
              <a:gd name="connsiteX6" fmla="*/ 1029569 w 3149938"/>
              <a:gd name="connsiteY6" fmla="*/ 4153072 h 4370644"/>
              <a:gd name="connsiteX7" fmla="*/ 1386663 w 3149938"/>
              <a:gd name="connsiteY7" fmla="*/ 4332366 h 4370644"/>
              <a:gd name="connsiteX8" fmla="*/ 1762284 w 3149938"/>
              <a:gd name="connsiteY8" fmla="*/ 4370466 h 4370644"/>
              <a:gd name="connsiteX9" fmla="*/ 2135963 w 3149938"/>
              <a:gd name="connsiteY9" fmla="*/ 4337744 h 4370644"/>
              <a:gd name="connsiteX10" fmla="*/ 2529663 w 3149938"/>
              <a:gd name="connsiteY10" fmla="*/ 4176529 h 4370644"/>
              <a:gd name="connsiteX11" fmla="*/ 2783663 w 3149938"/>
              <a:gd name="connsiteY11" fmla="*/ 3971387 h 4370644"/>
              <a:gd name="connsiteX12" fmla="*/ 2970278 w 3149938"/>
              <a:gd name="connsiteY12" fmla="*/ 3726202 h 4370644"/>
              <a:gd name="connsiteX13" fmla="*/ 3099220 w 3149938"/>
              <a:gd name="connsiteY13" fmla="*/ 3378371 h 4370644"/>
              <a:gd name="connsiteX14" fmla="*/ 3149572 w 3149938"/>
              <a:gd name="connsiteY14" fmla="*/ 2818077 h 4370644"/>
              <a:gd name="connsiteX15" fmla="*/ 3120736 w 3149938"/>
              <a:gd name="connsiteY15" fmla="*/ 2193386 h 4370644"/>
              <a:gd name="connsiteX16" fmla="*/ 3097278 w 3149938"/>
              <a:gd name="connsiteY16" fmla="*/ 1876335 h 4370644"/>
              <a:gd name="connsiteX17" fmla="*/ 3022573 w 3149938"/>
              <a:gd name="connsiteY17" fmla="*/ 1675526 h 4370644"/>
              <a:gd name="connsiteX18" fmla="*/ 2812948 w 3149938"/>
              <a:gd name="connsiteY18" fmla="*/ 1588569 h 4370644"/>
              <a:gd name="connsiteX19" fmla="*/ 2593163 w 3149938"/>
              <a:gd name="connsiteY19" fmla="*/ 1685835 h 4370644"/>
              <a:gd name="connsiteX20" fmla="*/ 2525778 w 3149938"/>
              <a:gd name="connsiteY20" fmla="*/ 1524620 h 4370644"/>
              <a:gd name="connsiteX21" fmla="*/ 2348875 w 3149938"/>
              <a:gd name="connsiteY21" fmla="*/ 1410320 h 4370644"/>
              <a:gd name="connsiteX22" fmla="*/ 2156432 w 3149938"/>
              <a:gd name="connsiteY22" fmla="*/ 1413756 h 4370644"/>
              <a:gd name="connsiteX23" fmla="*/ 1983563 w 3149938"/>
              <a:gd name="connsiteY23" fmla="*/ 1571535 h 4370644"/>
              <a:gd name="connsiteX24" fmla="*/ 1898099 w 3149938"/>
              <a:gd name="connsiteY24" fmla="*/ 1393735 h 4370644"/>
              <a:gd name="connsiteX25" fmla="*/ 1754514 w 3149938"/>
              <a:gd name="connsiteY25" fmla="*/ 1281378 h 4370644"/>
              <a:gd name="connsiteX26" fmla="*/ 1589415 w 3149938"/>
              <a:gd name="connsiteY26" fmla="*/ 1277941 h 4370644"/>
              <a:gd name="connsiteX27" fmla="*/ 1405788 w 3149938"/>
              <a:gd name="connsiteY27" fmla="*/ 1383874 h 4370644"/>
              <a:gd name="connsiteX28" fmla="*/ 1398915 w 3149938"/>
              <a:gd name="connsiteY28" fmla="*/ 646376 h 4370644"/>
              <a:gd name="connsiteX29" fmla="*/ 1361263 w 3149938"/>
              <a:gd name="connsiteY29" fmla="*/ 276135 h 4370644"/>
              <a:gd name="connsiteX30" fmla="*/ 1185405 w 3149938"/>
              <a:gd name="connsiteY30" fmla="*/ 33341 h 4370644"/>
              <a:gd name="connsiteX31" fmla="*/ 882997 w 3149938"/>
              <a:gd name="connsiteY31" fmla="*/ 63671 h 4370644"/>
              <a:gd name="connsiteX32" fmla="*/ 748226 w 3149938"/>
              <a:gd name="connsiteY32" fmla="*/ 596921 h 4370644"/>
              <a:gd name="connsiteX33" fmla="*/ 748226 w 3149938"/>
              <a:gd name="connsiteY33" fmla="*/ 2336971 h 4370644"/>
              <a:gd name="connsiteX34" fmla="*/ 611963 w 3149938"/>
              <a:gd name="connsiteY34" fmla="*/ 1952535 h 4370644"/>
              <a:gd name="connsiteX35" fmla="*/ 464942 w 3149938"/>
              <a:gd name="connsiteY35" fmla="*/ 1733199 h 4370644"/>
              <a:gd name="connsiteX36" fmla="*/ 243214 w 3149938"/>
              <a:gd name="connsiteY36" fmla="*/ 1616956 h 4370644"/>
              <a:gd name="connsiteX37" fmla="*/ 47784 w 3149938"/>
              <a:gd name="connsiteY37" fmla="*/ 1669699 h 4370644"/>
              <a:gd name="connsiteX38" fmla="*/ 869 w 3149938"/>
              <a:gd name="connsiteY38" fmla="*/ 1817168 h 4370644"/>
              <a:gd name="connsiteX39" fmla="*/ 27763 w 3149938"/>
              <a:gd name="connsiteY39" fmla="*/ 2009759 h 4370644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49490 w 3149938"/>
              <a:gd name="connsiteY2" fmla="*/ 2844662 h 4373771"/>
              <a:gd name="connsiteX3" fmla="*/ 389190 w 3149938"/>
              <a:gd name="connsiteY3" fmla="*/ 3276462 h 4373771"/>
              <a:gd name="connsiteX4" fmla="*/ 566991 w 3149938"/>
              <a:gd name="connsiteY4" fmla="*/ 3668220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574662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405788 w 3149938"/>
              <a:gd name="connsiteY27" fmla="*/ 1387001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49490 w 3149938"/>
              <a:gd name="connsiteY2" fmla="*/ 2844662 h 4373771"/>
              <a:gd name="connsiteX3" fmla="*/ 389190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574662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405788 w 3149938"/>
              <a:gd name="connsiteY27" fmla="*/ 1387001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49490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574662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405788 w 3149938"/>
              <a:gd name="connsiteY27" fmla="*/ 1387001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574662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405788 w 3149938"/>
              <a:gd name="connsiteY27" fmla="*/ 1387001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574662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391039 w 3149938"/>
              <a:gd name="connsiteY27" fmla="*/ 1482865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574662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391039 w 3149938"/>
              <a:gd name="connsiteY27" fmla="*/ 1482865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604159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391039 w 3149938"/>
              <a:gd name="connsiteY27" fmla="*/ 1482865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604159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391039 w 3149938"/>
              <a:gd name="connsiteY27" fmla="*/ 1482865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93163 w 3149938"/>
              <a:gd name="connsiteY19" fmla="*/ 1688962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604159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391039 w 3149938"/>
              <a:gd name="connsiteY27" fmla="*/ 1482865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71040 w 3149938"/>
              <a:gd name="connsiteY19" fmla="*/ 1725833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604159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391039 w 3149938"/>
              <a:gd name="connsiteY27" fmla="*/ 1482865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71040 w 3149938"/>
              <a:gd name="connsiteY19" fmla="*/ 1725833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604159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391039 w 3149938"/>
              <a:gd name="connsiteY27" fmla="*/ 1482865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  <a:gd name="connsiteX0" fmla="*/ 27763 w 3149938"/>
              <a:gd name="connsiteY0" fmla="*/ 2012886 h 4373771"/>
              <a:gd name="connsiteX1" fmla="*/ 147890 w 3149938"/>
              <a:gd name="connsiteY1" fmla="*/ 2412862 h 4373771"/>
              <a:gd name="connsiteX2" fmla="*/ 256443 w 3149938"/>
              <a:gd name="connsiteY2" fmla="*/ 2844662 h 4373771"/>
              <a:gd name="connsiteX3" fmla="*/ 403097 w 3149938"/>
              <a:gd name="connsiteY3" fmla="*/ 3276462 h 4373771"/>
              <a:gd name="connsiteX4" fmla="*/ 587852 w 3149938"/>
              <a:gd name="connsiteY4" fmla="*/ 3671696 h 4373771"/>
              <a:gd name="connsiteX5" fmla="*/ 791705 w 3149938"/>
              <a:gd name="connsiteY5" fmla="*/ 3958377 h 4373771"/>
              <a:gd name="connsiteX6" fmla="*/ 1029569 w 3149938"/>
              <a:gd name="connsiteY6" fmla="*/ 4156199 h 4373771"/>
              <a:gd name="connsiteX7" fmla="*/ 1386663 w 3149938"/>
              <a:gd name="connsiteY7" fmla="*/ 4335493 h 4373771"/>
              <a:gd name="connsiteX8" fmla="*/ 1762284 w 3149938"/>
              <a:gd name="connsiteY8" fmla="*/ 4373593 h 4373771"/>
              <a:gd name="connsiteX9" fmla="*/ 2135963 w 3149938"/>
              <a:gd name="connsiteY9" fmla="*/ 4340871 h 4373771"/>
              <a:gd name="connsiteX10" fmla="*/ 2529663 w 3149938"/>
              <a:gd name="connsiteY10" fmla="*/ 4179656 h 4373771"/>
              <a:gd name="connsiteX11" fmla="*/ 2783663 w 3149938"/>
              <a:gd name="connsiteY11" fmla="*/ 3974514 h 4373771"/>
              <a:gd name="connsiteX12" fmla="*/ 2970278 w 3149938"/>
              <a:gd name="connsiteY12" fmla="*/ 3729329 h 4373771"/>
              <a:gd name="connsiteX13" fmla="*/ 3099220 w 3149938"/>
              <a:gd name="connsiteY13" fmla="*/ 3381498 h 4373771"/>
              <a:gd name="connsiteX14" fmla="*/ 3149572 w 3149938"/>
              <a:gd name="connsiteY14" fmla="*/ 2821204 h 4373771"/>
              <a:gd name="connsiteX15" fmla="*/ 3120736 w 3149938"/>
              <a:gd name="connsiteY15" fmla="*/ 2196513 h 4373771"/>
              <a:gd name="connsiteX16" fmla="*/ 3097278 w 3149938"/>
              <a:gd name="connsiteY16" fmla="*/ 1879462 h 4373771"/>
              <a:gd name="connsiteX17" fmla="*/ 3022573 w 3149938"/>
              <a:gd name="connsiteY17" fmla="*/ 1678653 h 4373771"/>
              <a:gd name="connsiteX18" fmla="*/ 2812948 w 3149938"/>
              <a:gd name="connsiteY18" fmla="*/ 1591696 h 4373771"/>
              <a:gd name="connsiteX19" fmla="*/ 2571040 w 3149938"/>
              <a:gd name="connsiteY19" fmla="*/ 1725833 h 4373771"/>
              <a:gd name="connsiteX20" fmla="*/ 2525778 w 3149938"/>
              <a:gd name="connsiteY20" fmla="*/ 1527747 h 4373771"/>
              <a:gd name="connsiteX21" fmla="*/ 2348875 w 3149938"/>
              <a:gd name="connsiteY21" fmla="*/ 1413447 h 4373771"/>
              <a:gd name="connsiteX22" fmla="*/ 2156432 w 3149938"/>
              <a:gd name="connsiteY22" fmla="*/ 1416883 h 4373771"/>
              <a:gd name="connsiteX23" fmla="*/ 1983563 w 3149938"/>
              <a:gd name="connsiteY23" fmla="*/ 1604159 h 4373771"/>
              <a:gd name="connsiteX24" fmla="*/ 1898099 w 3149938"/>
              <a:gd name="connsiteY24" fmla="*/ 1396862 h 4373771"/>
              <a:gd name="connsiteX25" fmla="*/ 1754514 w 3149938"/>
              <a:gd name="connsiteY25" fmla="*/ 1284505 h 4373771"/>
              <a:gd name="connsiteX26" fmla="*/ 1589415 w 3149938"/>
              <a:gd name="connsiteY26" fmla="*/ 1281068 h 4373771"/>
              <a:gd name="connsiteX27" fmla="*/ 1391039 w 3149938"/>
              <a:gd name="connsiteY27" fmla="*/ 1482865 h 4373771"/>
              <a:gd name="connsiteX28" fmla="*/ 1398915 w 3149938"/>
              <a:gd name="connsiteY28" fmla="*/ 649503 h 4373771"/>
              <a:gd name="connsiteX29" fmla="*/ 1361263 w 3149938"/>
              <a:gd name="connsiteY29" fmla="*/ 279262 h 4373771"/>
              <a:gd name="connsiteX30" fmla="*/ 1206921 w 3149938"/>
              <a:gd name="connsiteY30" fmla="*/ 31089 h 4373771"/>
              <a:gd name="connsiteX31" fmla="*/ 882997 w 3149938"/>
              <a:gd name="connsiteY31" fmla="*/ 66798 h 4373771"/>
              <a:gd name="connsiteX32" fmla="*/ 748226 w 3149938"/>
              <a:gd name="connsiteY32" fmla="*/ 600048 h 4373771"/>
              <a:gd name="connsiteX33" fmla="*/ 748226 w 3149938"/>
              <a:gd name="connsiteY33" fmla="*/ 2340098 h 4373771"/>
              <a:gd name="connsiteX34" fmla="*/ 611963 w 3149938"/>
              <a:gd name="connsiteY34" fmla="*/ 1955662 h 4373771"/>
              <a:gd name="connsiteX35" fmla="*/ 464942 w 3149938"/>
              <a:gd name="connsiteY35" fmla="*/ 1736326 h 4373771"/>
              <a:gd name="connsiteX36" fmla="*/ 243214 w 3149938"/>
              <a:gd name="connsiteY36" fmla="*/ 1620083 h 4373771"/>
              <a:gd name="connsiteX37" fmla="*/ 47784 w 3149938"/>
              <a:gd name="connsiteY37" fmla="*/ 1672826 h 4373771"/>
              <a:gd name="connsiteX38" fmla="*/ 869 w 3149938"/>
              <a:gd name="connsiteY38" fmla="*/ 1820295 h 4373771"/>
              <a:gd name="connsiteX39" fmla="*/ 27763 w 3149938"/>
              <a:gd name="connsiteY39" fmla="*/ 2012886 h 437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49938" h="4373771">
                <a:moveTo>
                  <a:pt x="27763" y="2012886"/>
                </a:moveTo>
                <a:cubicBezTo>
                  <a:pt x="52267" y="2111647"/>
                  <a:pt x="109777" y="2274233"/>
                  <a:pt x="147890" y="2412862"/>
                </a:cubicBezTo>
                <a:cubicBezTo>
                  <a:pt x="186003" y="2551491"/>
                  <a:pt x="213909" y="2700729"/>
                  <a:pt x="256443" y="2844662"/>
                </a:cubicBezTo>
                <a:cubicBezTo>
                  <a:pt x="298977" y="2988595"/>
                  <a:pt x="347862" y="3138623"/>
                  <a:pt x="403097" y="3276462"/>
                </a:cubicBezTo>
                <a:cubicBezTo>
                  <a:pt x="458332" y="3414301"/>
                  <a:pt x="523084" y="3558044"/>
                  <a:pt x="587852" y="3671696"/>
                </a:cubicBezTo>
                <a:cubicBezTo>
                  <a:pt x="652620" y="3785348"/>
                  <a:pt x="718086" y="3877627"/>
                  <a:pt x="791705" y="3958377"/>
                </a:cubicBezTo>
                <a:cubicBezTo>
                  <a:pt x="865325" y="4039128"/>
                  <a:pt x="930409" y="4093346"/>
                  <a:pt x="1029569" y="4156199"/>
                </a:cubicBezTo>
                <a:cubicBezTo>
                  <a:pt x="1128729" y="4219052"/>
                  <a:pt x="1264544" y="4299261"/>
                  <a:pt x="1386663" y="4335493"/>
                </a:cubicBezTo>
                <a:cubicBezTo>
                  <a:pt x="1508782" y="4371725"/>
                  <a:pt x="1637401" y="4372697"/>
                  <a:pt x="1762284" y="4373593"/>
                </a:cubicBezTo>
                <a:cubicBezTo>
                  <a:pt x="1887167" y="4374489"/>
                  <a:pt x="2008067" y="4373194"/>
                  <a:pt x="2135963" y="4340871"/>
                </a:cubicBezTo>
                <a:cubicBezTo>
                  <a:pt x="2263860" y="4308548"/>
                  <a:pt x="2421713" y="4240716"/>
                  <a:pt x="2529663" y="4179656"/>
                </a:cubicBezTo>
                <a:cubicBezTo>
                  <a:pt x="2637613" y="4118597"/>
                  <a:pt x="2710227" y="4049569"/>
                  <a:pt x="2783663" y="3974514"/>
                </a:cubicBezTo>
                <a:cubicBezTo>
                  <a:pt x="2857099" y="3899459"/>
                  <a:pt x="2917685" y="3828165"/>
                  <a:pt x="2970278" y="3729329"/>
                </a:cubicBezTo>
                <a:cubicBezTo>
                  <a:pt x="3022871" y="3630493"/>
                  <a:pt x="3069338" y="3532852"/>
                  <a:pt x="3099220" y="3381498"/>
                </a:cubicBezTo>
                <a:cubicBezTo>
                  <a:pt x="3129102" y="3230144"/>
                  <a:pt x="3145986" y="3018701"/>
                  <a:pt x="3149572" y="2821204"/>
                </a:cubicBezTo>
                <a:cubicBezTo>
                  <a:pt x="3153158" y="2623707"/>
                  <a:pt x="3129452" y="2353470"/>
                  <a:pt x="3120736" y="2196513"/>
                </a:cubicBezTo>
                <a:cubicBezTo>
                  <a:pt x="3112020" y="2039556"/>
                  <a:pt x="3113638" y="1965772"/>
                  <a:pt x="3097278" y="1879462"/>
                </a:cubicBezTo>
                <a:cubicBezTo>
                  <a:pt x="3080918" y="1793152"/>
                  <a:pt x="3069961" y="1726614"/>
                  <a:pt x="3022573" y="1678653"/>
                </a:cubicBezTo>
                <a:cubicBezTo>
                  <a:pt x="2975185" y="1630692"/>
                  <a:pt x="2888203" y="1583833"/>
                  <a:pt x="2812948" y="1591696"/>
                </a:cubicBezTo>
                <a:cubicBezTo>
                  <a:pt x="2737693" y="1599559"/>
                  <a:pt x="2641602" y="1616450"/>
                  <a:pt x="2571040" y="1725833"/>
                </a:cubicBezTo>
                <a:cubicBezTo>
                  <a:pt x="2570904" y="1620272"/>
                  <a:pt x="2562806" y="1579811"/>
                  <a:pt x="2525778" y="1527747"/>
                </a:cubicBezTo>
                <a:cubicBezTo>
                  <a:pt x="2488751" y="1475683"/>
                  <a:pt x="2410433" y="1431924"/>
                  <a:pt x="2348875" y="1413447"/>
                </a:cubicBezTo>
                <a:cubicBezTo>
                  <a:pt x="2287317" y="1394970"/>
                  <a:pt x="2217317" y="1385098"/>
                  <a:pt x="2156432" y="1416883"/>
                </a:cubicBezTo>
                <a:cubicBezTo>
                  <a:pt x="2095547" y="1448668"/>
                  <a:pt x="2028498" y="1507583"/>
                  <a:pt x="1983563" y="1604159"/>
                </a:cubicBezTo>
                <a:cubicBezTo>
                  <a:pt x="1957070" y="1515396"/>
                  <a:pt x="1936274" y="1450138"/>
                  <a:pt x="1898099" y="1396862"/>
                </a:cubicBezTo>
                <a:cubicBezTo>
                  <a:pt x="1859924" y="1343586"/>
                  <a:pt x="1805961" y="1303804"/>
                  <a:pt x="1754514" y="1284505"/>
                </a:cubicBezTo>
                <a:cubicBezTo>
                  <a:pt x="1703067" y="1265206"/>
                  <a:pt x="1649994" y="1248008"/>
                  <a:pt x="1589415" y="1281068"/>
                </a:cubicBezTo>
                <a:cubicBezTo>
                  <a:pt x="1528836" y="1314128"/>
                  <a:pt x="1420967" y="1381214"/>
                  <a:pt x="1391039" y="1482865"/>
                </a:cubicBezTo>
                <a:cubicBezTo>
                  <a:pt x="1393664" y="1205078"/>
                  <a:pt x="1396290" y="927290"/>
                  <a:pt x="1398915" y="649503"/>
                </a:cubicBezTo>
                <a:cubicBezTo>
                  <a:pt x="1395977" y="461294"/>
                  <a:pt x="1393262" y="382331"/>
                  <a:pt x="1361263" y="279262"/>
                </a:cubicBezTo>
                <a:cubicBezTo>
                  <a:pt x="1329264" y="176193"/>
                  <a:pt x="1286632" y="66500"/>
                  <a:pt x="1206921" y="31089"/>
                </a:cubicBezTo>
                <a:cubicBezTo>
                  <a:pt x="1127210" y="-4322"/>
                  <a:pt x="959446" y="-28029"/>
                  <a:pt x="882997" y="66798"/>
                </a:cubicBezTo>
                <a:cubicBezTo>
                  <a:pt x="806548" y="161625"/>
                  <a:pt x="780549" y="218475"/>
                  <a:pt x="748226" y="600048"/>
                </a:cubicBezTo>
                <a:lnTo>
                  <a:pt x="748226" y="2340098"/>
                </a:lnTo>
                <a:cubicBezTo>
                  <a:pt x="690553" y="2159036"/>
                  <a:pt x="659177" y="2056291"/>
                  <a:pt x="611963" y="1955662"/>
                </a:cubicBezTo>
                <a:cubicBezTo>
                  <a:pt x="564749" y="1855033"/>
                  <a:pt x="526400" y="1792256"/>
                  <a:pt x="464942" y="1736326"/>
                </a:cubicBezTo>
                <a:cubicBezTo>
                  <a:pt x="403484" y="1680396"/>
                  <a:pt x="312740" y="1630666"/>
                  <a:pt x="243214" y="1620083"/>
                </a:cubicBezTo>
                <a:cubicBezTo>
                  <a:pt x="173688" y="1609500"/>
                  <a:pt x="88175" y="1639457"/>
                  <a:pt x="47784" y="1672826"/>
                </a:cubicBezTo>
                <a:cubicBezTo>
                  <a:pt x="7393" y="1706195"/>
                  <a:pt x="4206" y="1763618"/>
                  <a:pt x="869" y="1820295"/>
                </a:cubicBezTo>
                <a:cubicBezTo>
                  <a:pt x="-2468" y="1876972"/>
                  <a:pt x="3260" y="1914125"/>
                  <a:pt x="27763" y="2012886"/>
                </a:cubicBezTo>
                <a:close/>
              </a:path>
            </a:pathLst>
          </a:cu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17">
              <a:solidFill>
                <a:schemeClr val="tx1"/>
              </a:solidFill>
            </a:endParaRPr>
          </a:p>
        </p:txBody>
      </p:sp>
      <p:grpSp>
        <p:nvGrpSpPr>
          <p:cNvPr id="33" name="Группа 32"/>
          <p:cNvGrpSpPr>
            <a:grpSpLocks noChangeAspect="1"/>
          </p:cNvGrpSpPr>
          <p:nvPr/>
        </p:nvGrpSpPr>
        <p:grpSpPr>
          <a:xfrm>
            <a:off x="1853624" y="1608261"/>
            <a:ext cx="274628" cy="324000"/>
            <a:chOff x="4031434" y="1011002"/>
            <a:chExt cx="4125600" cy="4867284"/>
          </a:xfrm>
        </p:grpSpPr>
        <p:sp>
          <p:nvSpPr>
            <p:cNvPr id="34" name="Дуга 33"/>
            <p:cNvSpPr/>
            <p:nvPr/>
          </p:nvSpPr>
          <p:spPr>
            <a:xfrm>
              <a:off x="4814047" y="1869141"/>
              <a:ext cx="2541494" cy="2716305"/>
            </a:xfrm>
            <a:prstGeom prst="arc">
              <a:avLst>
                <a:gd name="adj1" fmla="val 10409534"/>
                <a:gd name="adj2" fmla="val 442753"/>
              </a:avLst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417"/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4819666" y="3323948"/>
              <a:ext cx="2529152" cy="1715388"/>
            </a:xfrm>
            <a:custGeom>
              <a:avLst/>
              <a:gdLst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746311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746311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746311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746311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746311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746311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746311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746311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52182 w 2528047"/>
                <a:gd name="connsiteY8" fmla="*/ 1586753 h 1653989"/>
                <a:gd name="connsiteX9" fmla="*/ 865728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86302 w 2528047"/>
                <a:gd name="connsiteY8" fmla="*/ 1620872 h 1653989"/>
                <a:gd name="connsiteX9" fmla="*/ 865728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3989"/>
                <a:gd name="connsiteX1" fmla="*/ 87405 w 2528047"/>
                <a:gd name="connsiteY1" fmla="*/ 242047 h 1653989"/>
                <a:gd name="connsiteX2" fmla="*/ 215153 w 2528047"/>
                <a:gd name="connsiteY2" fmla="*/ 437030 h 1653989"/>
                <a:gd name="connsiteX3" fmla="*/ 322729 w 2528047"/>
                <a:gd name="connsiteY3" fmla="*/ 591671 h 1653989"/>
                <a:gd name="connsiteX4" fmla="*/ 437029 w 2528047"/>
                <a:gd name="connsiteY4" fmla="*/ 786653 h 1653989"/>
                <a:gd name="connsiteX5" fmla="*/ 531158 w 2528047"/>
                <a:gd name="connsiteY5" fmla="*/ 1015253 h 1653989"/>
                <a:gd name="connsiteX6" fmla="*/ 598394 w 2528047"/>
                <a:gd name="connsiteY6" fmla="*/ 1270747 h 1653989"/>
                <a:gd name="connsiteX7" fmla="*/ 632011 w 2528047"/>
                <a:gd name="connsiteY7" fmla="*/ 1479177 h 1653989"/>
                <a:gd name="connsiteX8" fmla="*/ 686302 w 2528047"/>
                <a:gd name="connsiteY8" fmla="*/ 1620872 h 1653989"/>
                <a:gd name="connsiteX9" fmla="*/ 865728 w 2528047"/>
                <a:gd name="connsiteY9" fmla="*/ 1653989 h 1653989"/>
                <a:gd name="connsiteX10" fmla="*/ 1788458 w 2528047"/>
                <a:gd name="connsiteY10" fmla="*/ 1653989 h 1653989"/>
                <a:gd name="connsiteX11" fmla="*/ 1869141 w 2528047"/>
                <a:gd name="connsiteY11" fmla="*/ 1593477 h 1653989"/>
                <a:gd name="connsiteX12" fmla="*/ 1909482 w 2528047"/>
                <a:gd name="connsiteY12" fmla="*/ 1485900 h 1653989"/>
                <a:gd name="connsiteX13" fmla="*/ 1922929 w 2528047"/>
                <a:gd name="connsiteY13" fmla="*/ 1237130 h 1653989"/>
                <a:gd name="connsiteX14" fmla="*/ 2030505 w 2528047"/>
                <a:gd name="connsiteY14" fmla="*/ 934571 h 1653989"/>
                <a:gd name="connsiteX15" fmla="*/ 2164976 w 2528047"/>
                <a:gd name="connsiteY15" fmla="*/ 672353 h 1653989"/>
                <a:gd name="connsiteX16" fmla="*/ 2333064 w 2528047"/>
                <a:gd name="connsiteY16" fmla="*/ 437030 h 1653989"/>
                <a:gd name="connsiteX17" fmla="*/ 2433917 w 2528047"/>
                <a:gd name="connsiteY17" fmla="*/ 275665 h 1653989"/>
                <a:gd name="connsiteX18" fmla="*/ 2528047 w 2528047"/>
                <a:gd name="connsiteY18" fmla="*/ 6724 h 1653989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58805 w 2528047"/>
                <a:gd name="connsiteY10" fmla="*/ 1657401 h 1657401"/>
                <a:gd name="connsiteX11" fmla="*/ 1869141 w 2528047"/>
                <a:gd name="connsiteY11" fmla="*/ 1593477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33917 w 2528047"/>
                <a:gd name="connsiteY17" fmla="*/ 27566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58805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33917 w 2528047"/>
                <a:gd name="connsiteY17" fmla="*/ 27566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33917 w 2528047"/>
                <a:gd name="connsiteY17" fmla="*/ 27566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33917 w 2528047"/>
                <a:gd name="connsiteY17" fmla="*/ 27566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33917 w 2528047"/>
                <a:gd name="connsiteY17" fmla="*/ 27566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33917 w 2528047"/>
                <a:gd name="connsiteY17" fmla="*/ 27566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33917 w 2528047"/>
                <a:gd name="connsiteY17" fmla="*/ 27566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33917 w 2528047"/>
                <a:gd name="connsiteY17" fmla="*/ 27566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33064 w 2528047"/>
                <a:gd name="connsiteY16" fmla="*/ 437030 h 1657401"/>
                <a:gd name="connsiteX17" fmla="*/ 2427093 w 2528047"/>
                <a:gd name="connsiteY17" fmla="*/ 29272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72353 h 1657401"/>
                <a:gd name="connsiteX16" fmla="*/ 2316004 w 2528047"/>
                <a:gd name="connsiteY16" fmla="*/ 464326 h 1657401"/>
                <a:gd name="connsiteX17" fmla="*/ 2427093 w 2528047"/>
                <a:gd name="connsiteY17" fmla="*/ 29272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27093 w 2528047"/>
                <a:gd name="connsiteY17" fmla="*/ 29272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2929 w 2528047"/>
                <a:gd name="connsiteY13" fmla="*/ 1237130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31158 w 2528047"/>
                <a:gd name="connsiteY5" fmla="*/ 101525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41394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7029 w 2528047"/>
                <a:gd name="connsiteY4" fmla="*/ 786653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1671 h 1657401"/>
                <a:gd name="connsiteX4" fmla="*/ 430205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5153 w 2528047"/>
                <a:gd name="connsiteY2" fmla="*/ 437030 h 1657401"/>
                <a:gd name="connsiteX3" fmla="*/ 322729 w 2528047"/>
                <a:gd name="connsiteY3" fmla="*/ 598495 h 1657401"/>
                <a:gd name="connsiteX4" fmla="*/ 430205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87405 w 2528047"/>
                <a:gd name="connsiteY1" fmla="*/ 242047 h 1657401"/>
                <a:gd name="connsiteX2" fmla="*/ 211741 w 2528047"/>
                <a:gd name="connsiteY2" fmla="*/ 440442 h 1657401"/>
                <a:gd name="connsiteX3" fmla="*/ 322729 w 2528047"/>
                <a:gd name="connsiteY3" fmla="*/ 598495 h 1657401"/>
                <a:gd name="connsiteX4" fmla="*/ 430205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3757 w 2528047"/>
                <a:gd name="connsiteY1" fmla="*/ 235224 h 1657401"/>
                <a:gd name="connsiteX2" fmla="*/ 211741 w 2528047"/>
                <a:gd name="connsiteY2" fmla="*/ 440442 h 1657401"/>
                <a:gd name="connsiteX3" fmla="*/ 322729 w 2528047"/>
                <a:gd name="connsiteY3" fmla="*/ 598495 h 1657401"/>
                <a:gd name="connsiteX4" fmla="*/ 430205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3757 w 2528047"/>
                <a:gd name="connsiteY1" fmla="*/ 235224 h 1657401"/>
                <a:gd name="connsiteX2" fmla="*/ 211741 w 2528047"/>
                <a:gd name="connsiteY2" fmla="*/ 440442 h 1657401"/>
                <a:gd name="connsiteX3" fmla="*/ 322729 w 2528047"/>
                <a:gd name="connsiteY3" fmla="*/ 598495 h 1657401"/>
                <a:gd name="connsiteX4" fmla="*/ 430205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2729 w 2528047"/>
                <a:gd name="connsiteY3" fmla="*/ 598495 h 1657401"/>
                <a:gd name="connsiteX4" fmla="*/ 430205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30205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29753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8394 w 2528047"/>
                <a:gd name="connsiteY6" fmla="*/ 1270747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605218 w 2528047"/>
                <a:gd name="connsiteY6" fmla="*/ 1263923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4982 w 2528047"/>
                <a:gd name="connsiteY6" fmla="*/ 1246863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65728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4982 w 2528047"/>
                <a:gd name="connsiteY6" fmla="*/ 1246863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79375 w 2528047"/>
                <a:gd name="connsiteY9" fmla="*/ 1650577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4982 w 2528047"/>
                <a:gd name="connsiteY6" fmla="*/ 1246863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886199 w 2528047"/>
                <a:gd name="connsiteY9" fmla="*/ 1653989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4982 w 2528047"/>
                <a:gd name="connsiteY6" fmla="*/ 1246863 h 1657401"/>
                <a:gd name="connsiteX7" fmla="*/ 632011 w 2528047"/>
                <a:gd name="connsiteY7" fmla="*/ 1479177 h 1657401"/>
                <a:gd name="connsiteX8" fmla="*/ 686302 w 2528047"/>
                <a:gd name="connsiteY8" fmla="*/ 1620872 h 1657401"/>
                <a:gd name="connsiteX9" fmla="*/ 1022677 w 2528047"/>
                <a:gd name="connsiteY9" fmla="*/ 1657401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4982 w 2528047"/>
                <a:gd name="connsiteY6" fmla="*/ 1246863 h 1657401"/>
                <a:gd name="connsiteX7" fmla="*/ 632011 w 2528047"/>
                <a:gd name="connsiteY7" fmla="*/ 1479177 h 1657401"/>
                <a:gd name="connsiteX8" fmla="*/ 720421 w 2528047"/>
                <a:gd name="connsiteY8" fmla="*/ 1634520 h 1657401"/>
                <a:gd name="connsiteX9" fmla="*/ 1022677 w 2528047"/>
                <a:gd name="connsiteY9" fmla="*/ 1657401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4982 w 2528047"/>
                <a:gd name="connsiteY6" fmla="*/ 1246863 h 1657401"/>
                <a:gd name="connsiteX7" fmla="*/ 632011 w 2528047"/>
                <a:gd name="connsiteY7" fmla="*/ 1479177 h 1657401"/>
                <a:gd name="connsiteX8" fmla="*/ 706773 w 2528047"/>
                <a:gd name="connsiteY8" fmla="*/ 1624284 h 1657401"/>
                <a:gd name="connsiteX9" fmla="*/ 1022677 w 2528047"/>
                <a:gd name="connsiteY9" fmla="*/ 1657401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4982 w 2528047"/>
                <a:gd name="connsiteY6" fmla="*/ 1246863 h 1657401"/>
                <a:gd name="connsiteX7" fmla="*/ 632011 w 2528047"/>
                <a:gd name="connsiteY7" fmla="*/ 1479177 h 1657401"/>
                <a:gd name="connsiteX8" fmla="*/ 720421 w 2528047"/>
                <a:gd name="connsiteY8" fmla="*/ 1631108 h 1657401"/>
                <a:gd name="connsiteX9" fmla="*/ 1022677 w 2528047"/>
                <a:gd name="connsiteY9" fmla="*/ 1657401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9482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28047"/>
                <a:gd name="connsiteY0" fmla="*/ 0 h 1657401"/>
                <a:gd name="connsiteX1" fmla="*/ 77169 w 2528047"/>
                <a:gd name="connsiteY1" fmla="*/ 238636 h 1657401"/>
                <a:gd name="connsiteX2" fmla="*/ 211741 w 2528047"/>
                <a:gd name="connsiteY2" fmla="*/ 440442 h 1657401"/>
                <a:gd name="connsiteX3" fmla="*/ 329553 w 2528047"/>
                <a:gd name="connsiteY3" fmla="*/ 605319 h 1657401"/>
                <a:gd name="connsiteX4" fmla="*/ 440441 w 2528047"/>
                <a:gd name="connsiteY4" fmla="*/ 790065 h 1657401"/>
                <a:gd name="connsiteX5" fmla="*/ 527746 w 2528047"/>
                <a:gd name="connsiteY5" fmla="*/ 998193 h 1657401"/>
                <a:gd name="connsiteX6" fmla="*/ 594982 w 2528047"/>
                <a:gd name="connsiteY6" fmla="*/ 1246863 h 1657401"/>
                <a:gd name="connsiteX7" fmla="*/ 632011 w 2528047"/>
                <a:gd name="connsiteY7" fmla="*/ 1479177 h 1657401"/>
                <a:gd name="connsiteX8" fmla="*/ 720421 w 2528047"/>
                <a:gd name="connsiteY8" fmla="*/ 1631108 h 1657401"/>
                <a:gd name="connsiteX9" fmla="*/ 1022677 w 2528047"/>
                <a:gd name="connsiteY9" fmla="*/ 1657401 h 1657401"/>
                <a:gd name="connsiteX10" fmla="*/ 1645157 w 2528047"/>
                <a:gd name="connsiteY10" fmla="*/ 1657401 h 1657401"/>
                <a:gd name="connsiteX11" fmla="*/ 1852081 w 2528047"/>
                <a:gd name="connsiteY11" fmla="*/ 1620772 h 1657401"/>
                <a:gd name="connsiteX12" fmla="*/ 1906070 w 2528047"/>
                <a:gd name="connsiteY12" fmla="*/ 1485900 h 1657401"/>
                <a:gd name="connsiteX13" fmla="*/ 1939989 w 2528047"/>
                <a:gd name="connsiteY13" fmla="*/ 1240542 h 1657401"/>
                <a:gd name="connsiteX14" fmla="*/ 2030505 w 2528047"/>
                <a:gd name="connsiteY14" fmla="*/ 934571 h 1657401"/>
                <a:gd name="connsiteX15" fmla="*/ 2164976 w 2528047"/>
                <a:gd name="connsiteY15" fmla="*/ 682589 h 1657401"/>
                <a:gd name="connsiteX16" fmla="*/ 2316004 w 2528047"/>
                <a:gd name="connsiteY16" fmla="*/ 464326 h 1657401"/>
                <a:gd name="connsiteX17" fmla="*/ 2444153 w 2528047"/>
                <a:gd name="connsiteY17" fmla="*/ 258605 h 1657401"/>
                <a:gd name="connsiteX18" fmla="*/ 2528047 w 2528047"/>
                <a:gd name="connsiteY18" fmla="*/ 6724 h 1657401"/>
                <a:gd name="connsiteX0" fmla="*/ 0 w 2536968"/>
                <a:gd name="connsiteY0" fmla="*/ 0 h 1715388"/>
                <a:gd name="connsiteX1" fmla="*/ 86090 w 2536968"/>
                <a:gd name="connsiteY1" fmla="*/ 296623 h 1715388"/>
                <a:gd name="connsiteX2" fmla="*/ 220662 w 2536968"/>
                <a:gd name="connsiteY2" fmla="*/ 498429 h 1715388"/>
                <a:gd name="connsiteX3" fmla="*/ 338474 w 2536968"/>
                <a:gd name="connsiteY3" fmla="*/ 663306 h 1715388"/>
                <a:gd name="connsiteX4" fmla="*/ 449362 w 2536968"/>
                <a:gd name="connsiteY4" fmla="*/ 848052 h 1715388"/>
                <a:gd name="connsiteX5" fmla="*/ 536667 w 2536968"/>
                <a:gd name="connsiteY5" fmla="*/ 1056180 h 1715388"/>
                <a:gd name="connsiteX6" fmla="*/ 603903 w 2536968"/>
                <a:gd name="connsiteY6" fmla="*/ 1304850 h 1715388"/>
                <a:gd name="connsiteX7" fmla="*/ 640932 w 2536968"/>
                <a:gd name="connsiteY7" fmla="*/ 1537164 h 1715388"/>
                <a:gd name="connsiteX8" fmla="*/ 729342 w 2536968"/>
                <a:gd name="connsiteY8" fmla="*/ 1689095 h 1715388"/>
                <a:gd name="connsiteX9" fmla="*/ 1031598 w 2536968"/>
                <a:gd name="connsiteY9" fmla="*/ 1715388 h 1715388"/>
                <a:gd name="connsiteX10" fmla="*/ 1654078 w 2536968"/>
                <a:gd name="connsiteY10" fmla="*/ 1715388 h 1715388"/>
                <a:gd name="connsiteX11" fmla="*/ 1861002 w 2536968"/>
                <a:gd name="connsiteY11" fmla="*/ 1678759 h 1715388"/>
                <a:gd name="connsiteX12" fmla="*/ 1914991 w 2536968"/>
                <a:gd name="connsiteY12" fmla="*/ 1543887 h 1715388"/>
                <a:gd name="connsiteX13" fmla="*/ 1948910 w 2536968"/>
                <a:gd name="connsiteY13" fmla="*/ 1298529 h 1715388"/>
                <a:gd name="connsiteX14" fmla="*/ 2039426 w 2536968"/>
                <a:gd name="connsiteY14" fmla="*/ 992558 h 1715388"/>
                <a:gd name="connsiteX15" fmla="*/ 2173897 w 2536968"/>
                <a:gd name="connsiteY15" fmla="*/ 740576 h 1715388"/>
                <a:gd name="connsiteX16" fmla="*/ 2324925 w 2536968"/>
                <a:gd name="connsiteY16" fmla="*/ 522313 h 1715388"/>
                <a:gd name="connsiteX17" fmla="*/ 2453074 w 2536968"/>
                <a:gd name="connsiteY17" fmla="*/ 316592 h 1715388"/>
                <a:gd name="connsiteX18" fmla="*/ 2536968 w 2536968"/>
                <a:gd name="connsiteY18" fmla="*/ 64711 h 1715388"/>
                <a:gd name="connsiteX0" fmla="*/ 0 w 2536968"/>
                <a:gd name="connsiteY0" fmla="*/ 0 h 1715388"/>
                <a:gd name="connsiteX1" fmla="*/ 72709 w 2536968"/>
                <a:gd name="connsiteY1" fmla="*/ 278781 h 1715388"/>
                <a:gd name="connsiteX2" fmla="*/ 220662 w 2536968"/>
                <a:gd name="connsiteY2" fmla="*/ 498429 h 1715388"/>
                <a:gd name="connsiteX3" fmla="*/ 338474 w 2536968"/>
                <a:gd name="connsiteY3" fmla="*/ 663306 h 1715388"/>
                <a:gd name="connsiteX4" fmla="*/ 449362 w 2536968"/>
                <a:gd name="connsiteY4" fmla="*/ 848052 h 1715388"/>
                <a:gd name="connsiteX5" fmla="*/ 536667 w 2536968"/>
                <a:gd name="connsiteY5" fmla="*/ 1056180 h 1715388"/>
                <a:gd name="connsiteX6" fmla="*/ 603903 w 2536968"/>
                <a:gd name="connsiteY6" fmla="*/ 1304850 h 1715388"/>
                <a:gd name="connsiteX7" fmla="*/ 640932 w 2536968"/>
                <a:gd name="connsiteY7" fmla="*/ 1537164 h 1715388"/>
                <a:gd name="connsiteX8" fmla="*/ 729342 w 2536968"/>
                <a:gd name="connsiteY8" fmla="*/ 1689095 h 1715388"/>
                <a:gd name="connsiteX9" fmla="*/ 1031598 w 2536968"/>
                <a:gd name="connsiteY9" fmla="*/ 1715388 h 1715388"/>
                <a:gd name="connsiteX10" fmla="*/ 1654078 w 2536968"/>
                <a:gd name="connsiteY10" fmla="*/ 1715388 h 1715388"/>
                <a:gd name="connsiteX11" fmla="*/ 1861002 w 2536968"/>
                <a:gd name="connsiteY11" fmla="*/ 1678759 h 1715388"/>
                <a:gd name="connsiteX12" fmla="*/ 1914991 w 2536968"/>
                <a:gd name="connsiteY12" fmla="*/ 1543887 h 1715388"/>
                <a:gd name="connsiteX13" fmla="*/ 1948910 w 2536968"/>
                <a:gd name="connsiteY13" fmla="*/ 1298529 h 1715388"/>
                <a:gd name="connsiteX14" fmla="*/ 2039426 w 2536968"/>
                <a:gd name="connsiteY14" fmla="*/ 992558 h 1715388"/>
                <a:gd name="connsiteX15" fmla="*/ 2173897 w 2536968"/>
                <a:gd name="connsiteY15" fmla="*/ 740576 h 1715388"/>
                <a:gd name="connsiteX16" fmla="*/ 2324925 w 2536968"/>
                <a:gd name="connsiteY16" fmla="*/ 522313 h 1715388"/>
                <a:gd name="connsiteX17" fmla="*/ 2453074 w 2536968"/>
                <a:gd name="connsiteY17" fmla="*/ 316592 h 1715388"/>
                <a:gd name="connsiteX18" fmla="*/ 2536968 w 2536968"/>
                <a:gd name="connsiteY18" fmla="*/ 64711 h 1715388"/>
                <a:gd name="connsiteX0" fmla="*/ 0 w 2529152"/>
                <a:gd name="connsiteY0" fmla="*/ 0 h 1715388"/>
                <a:gd name="connsiteX1" fmla="*/ 64893 w 2529152"/>
                <a:gd name="connsiteY1" fmla="*/ 278781 h 1715388"/>
                <a:gd name="connsiteX2" fmla="*/ 212846 w 2529152"/>
                <a:gd name="connsiteY2" fmla="*/ 498429 h 1715388"/>
                <a:gd name="connsiteX3" fmla="*/ 330658 w 2529152"/>
                <a:gd name="connsiteY3" fmla="*/ 663306 h 1715388"/>
                <a:gd name="connsiteX4" fmla="*/ 441546 w 2529152"/>
                <a:gd name="connsiteY4" fmla="*/ 848052 h 1715388"/>
                <a:gd name="connsiteX5" fmla="*/ 528851 w 2529152"/>
                <a:gd name="connsiteY5" fmla="*/ 1056180 h 1715388"/>
                <a:gd name="connsiteX6" fmla="*/ 596087 w 2529152"/>
                <a:gd name="connsiteY6" fmla="*/ 1304850 h 1715388"/>
                <a:gd name="connsiteX7" fmla="*/ 633116 w 2529152"/>
                <a:gd name="connsiteY7" fmla="*/ 1537164 h 1715388"/>
                <a:gd name="connsiteX8" fmla="*/ 721526 w 2529152"/>
                <a:gd name="connsiteY8" fmla="*/ 1689095 h 1715388"/>
                <a:gd name="connsiteX9" fmla="*/ 1023782 w 2529152"/>
                <a:gd name="connsiteY9" fmla="*/ 1715388 h 1715388"/>
                <a:gd name="connsiteX10" fmla="*/ 1646262 w 2529152"/>
                <a:gd name="connsiteY10" fmla="*/ 1715388 h 1715388"/>
                <a:gd name="connsiteX11" fmla="*/ 1853186 w 2529152"/>
                <a:gd name="connsiteY11" fmla="*/ 1678759 h 1715388"/>
                <a:gd name="connsiteX12" fmla="*/ 1907175 w 2529152"/>
                <a:gd name="connsiteY12" fmla="*/ 1543887 h 1715388"/>
                <a:gd name="connsiteX13" fmla="*/ 1941094 w 2529152"/>
                <a:gd name="connsiteY13" fmla="*/ 1298529 h 1715388"/>
                <a:gd name="connsiteX14" fmla="*/ 2031610 w 2529152"/>
                <a:gd name="connsiteY14" fmla="*/ 992558 h 1715388"/>
                <a:gd name="connsiteX15" fmla="*/ 2166081 w 2529152"/>
                <a:gd name="connsiteY15" fmla="*/ 740576 h 1715388"/>
                <a:gd name="connsiteX16" fmla="*/ 2317109 w 2529152"/>
                <a:gd name="connsiteY16" fmla="*/ 522313 h 1715388"/>
                <a:gd name="connsiteX17" fmla="*/ 2445258 w 2529152"/>
                <a:gd name="connsiteY17" fmla="*/ 316592 h 1715388"/>
                <a:gd name="connsiteX18" fmla="*/ 2529152 w 2529152"/>
                <a:gd name="connsiteY18" fmla="*/ 64711 h 1715388"/>
                <a:gd name="connsiteX0" fmla="*/ 263 w 2529415"/>
                <a:gd name="connsiteY0" fmla="*/ 0 h 1715388"/>
                <a:gd name="connsiteX1" fmla="*/ 65156 w 2529415"/>
                <a:gd name="connsiteY1" fmla="*/ 278781 h 1715388"/>
                <a:gd name="connsiteX2" fmla="*/ 213109 w 2529415"/>
                <a:gd name="connsiteY2" fmla="*/ 498429 h 1715388"/>
                <a:gd name="connsiteX3" fmla="*/ 330921 w 2529415"/>
                <a:gd name="connsiteY3" fmla="*/ 663306 h 1715388"/>
                <a:gd name="connsiteX4" fmla="*/ 441809 w 2529415"/>
                <a:gd name="connsiteY4" fmla="*/ 848052 h 1715388"/>
                <a:gd name="connsiteX5" fmla="*/ 529114 w 2529415"/>
                <a:gd name="connsiteY5" fmla="*/ 1056180 h 1715388"/>
                <a:gd name="connsiteX6" fmla="*/ 596350 w 2529415"/>
                <a:gd name="connsiteY6" fmla="*/ 1304850 h 1715388"/>
                <a:gd name="connsiteX7" fmla="*/ 633379 w 2529415"/>
                <a:gd name="connsiteY7" fmla="*/ 1537164 h 1715388"/>
                <a:gd name="connsiteX8" fmla="*/ 721789 w 2529415"/>
                <a:gd name="connsiteY8" fmla="*/ 1689095 h 1715388"/>
                <a:gd name="connsiteX9" fmla="*/ 1024045 w 2529415"/>
                <a:gd name="connsiteY9" fmla="*/ 1715388 h 1715388"/>
                <a:gd name="connsiteX10" fmla="*/ 1646525 w 2529415"/>
                <a:gd name="connsiteY10" fmla="*/ 1715388 h 1715388"/>
                <a:gd name="connsiteX11" fmla="*/ 1853449 w 2529415"/>
                <a:gd name="connsiteY11" fmla="*/ 1678759 h 1715388"/>
                <a:gd name="connsiteX12" fmla="*/ 1907438 w 2529415"/>
                <a:gd name="connsiteY12" fmla="*/ 1543887 h 1715388"/>
                <a:gd name="connsiteX13" fmla="*/ 1941357 w 2529415"/>
                <a:gd name="connsiteY13" fmla="*/ 1298529 h 1715388"/>
                <a:gd name="connsiteX14" fmla="*/ 2031873 w 2529415"/>
                <a:gd name="connsiteY14" fmla="*/ 992558 h 1715388"/>
                <a:gd name="connsiteX15" fmla="*/ 2166344 w 2529415"/>
                <a:gd name="connsiteY15" fmla="*/ 740576 h 1715388"/>
                <a:gd name="connsiteX16" fmla="*/ 2317372 w 2529415"/>
                <a:gd name="connsiteY16" fmla="*/ 522313 h 1715388"/>
                <a:gd name="connsiteX17" fmla="*/ 2445521 w 2529415"/>
                <a:gd name="connsiteY17" fmla="*/ 316592 h 1715388"/>
                <a:gd name="connsiteX18" fmla="*/ 2529415 w 2529415"/>
                <a:gd name="connsiteY18" fmla="*/ 64711 h 1715388"/>
                <a:gd name="connsiteX0" fmla="*/ 0 w 2529152"/>
                <a:gd name="connsiteY0" fmla="*/ 0 h 1715388"/>
                <a:gd name="connsiteX1" fmla="*/ 64893 w 2529152"/>
                <a:gd name="connsiteY1" fmla="*/ 278781 h 1715388"/>
                <a:gd name="connsiteX2" fmla="*/ 212846 w 2529152"/>
                <a:gd name="connsiteY2" fmla="*/ 498429 h 1715388"/>
                <a:gd name="connsiteX3" fmla="*/ 330658 w 2529152"/>
                <a:gd name="connsiteY3" fmla="*/ 663306 h 1715388"/>
                <a:gd name="connsiteX4" fmla="*/ 441546 w 2529152"/>
                <a:gd name="connsiteY4" fmla="*/ 848052 h 1715388"/>
                <a:gd name="connsiteX5" fmla="*/ 528851 w 2529152"/>
                <a:gd name="connsiteY5" fmla="*/ 1056180 h 1715388"/>
                <a:gd name="connsiteX6" fmla="*/ 596087 w 2529152"/>
                <a:gd name="connsiteY6" fmla="*/ 1304850 h 1715388"/>
                <a:gd name="connsiteX7" fmla="*/ 633116 w 2529152"/>
                <a:gd name="connsiteY7" fmla="*/ 1537164 h 1715388"/>
                <a:gd name="connsiteX8" fmla="*/ 721526 w 2529152"/>
                <a:gd name="connsiteY8" fmla="*/ 1689095 h 1715388"/>
                <a:gd name="connsiteX9" fmla="*/ 1023782 w 2529152"/>
                <a:gd name="connsiteY9" fmla="*/ 1715388 h 1715388"/>
                <a:gd name="connsiteX10" fmla="*/ 1646262 w 2529152"/>
                <a:gd name="connsiteY10" fmla="*/ 1715388 h 1715388"/>
                <a:gd name="connsiteX11" fmla="*/ 1853186 w 2529152"/>
                <a:gd name="connsiteY11" fmla="*/ 1678759 h 1715388"/>
                <a:gd name="connsiteX12" fmla="*/ 1907175 w 2529152"/>
                <a:gd name="connsiteY12" fmla="*/ 1543887 h 1715388"/>
                <a:gd name="connsiteX13" fmla="*/ 1941094 w 2529152"/>
                <a:gd name="connsiteY13" fmla="*/ 1298529 h 1715388"/>
                <a:gd name="connsiteX14" fmla="*/ 2031610 w 2529152"/>
                <a:gd name="connsiteY14" fmla="*/ 992558 h 1715388"/>
                <a:gd name="connsiteX15" fmla="*/ 2166081 w 2529152"/>
                <a:gd name="connsiteY15" fmla="*/ 740576 h 1715388"/>
                <a:gd name="connsiteX16" fmla="*/ 2317109 w 2529152"/>
                <a:gd name="connsiteY16" fmla="*/ 522313 h 1715388"/>
                <a:gd name="connsiteX17" fmla="*/ 2445258 w 2529152"/>
                <a:gd name="connsiteY17" fmla="*/ 316592 h 1715388"/>
                <a:gd name="connsiteX18" fmla="*/ 2529152 w 2529152"/>
                <a:gd name="connsiteY18" fmla="*/ 64711 h 1715388"/>
                <a:gd name="connsiteX0" fmla="*/ 0 w 2529152"/>
                <a:gd name="connsiteY0" fmla="*/ 0 h 1715388"/>
                <a:gd name="connsiteX1" fmla="*/ 64893 w 2529152"/>
                <a:gd name="connsiteY1" fmla="*/ 278781 h 1715388"/>
                <a:gd name="connsiteX2" fmla="*/ 220662 w 2529152"/>
                <a:gd name="connsiteY2" fmla="*/ 510153 h 1715388"/>
                <a:gd name="connsiteX3" fmla="*/ 330658 w 2529152"/>
                <a:gd name="connsiteY3" fmla="*/ 663306 h 1715388"/>
                <a:gd name="connsiteX4" fmla="*/ 441546 w 2529152"/>
                <a:gd name="connsiteY4" fmla="*/ 848052 h 1715388"/>
                <a:gd name="connsiteX5" fmla="*/ 528851 w 2529152"/>
                <a:gd name="connsiteY5" fmla="*/ 1056180 h 1715388"/>
                <a:gd name="connsiteX6" fmla="*/ 596087 w 2529152"/>
                <a:gd name="connsiteY6" fmla="*/ 1304850 h 1715388"/>
                <a:gd name="connsiteX7" fmla="*/ 633116 w 2529152"/>
                <a:gd name="connsiteY7" fmla="*/ 1537164 h 1715388"/>
                <a:gd name="connsiteX8" fmla="*/ 721526 w 2529152"/>
                <a:gd name="connsiteY8" fmla="*/ 1689095 h 1715388"/>
                <a:gd name="connsiteX9" fmla="*/ 1023782 w 2529152"/>
                <a:gd name="connsiteY9" fmla="*/ 1715388 h 1715388"/>
                <a:gd name="connsiteX10" fmla="*/ 1646262 w 2529152"/>
                <a:gd name="connsiteY10" fmla="*/ 1715388 h 1715388"/>
                <a:gd name="connsiteX11" fmla="*/ 1853186 w 2529152"/>
                <a:gd name="connsiteY11" fmla="*/ 1678759 h 1715388"/>
                <a:gd name="connsiteX12" fmla="*/ 1907175 w 2529152"/>
                <a:gd name="connsiteY12" fmla="*/ 1543887 h 1715388"/>
                <a:gd name="connsiteX13" fmla="*/ 1941094 w 2529152"/>
                <a:gd name="connsiteY13" fmla="*/ 1298529 h 1715388"/>
                <a:gd name="connsiteX14" fmla="*/ 2031610 w 2529152"/>
                <a:gd name="connsiteY14" fmla="*/ 992558 h 1715388"/>
                <a:gd name="connsiteX15" fmla="*/ 2166081 w 2529152"/>
                <a:gd name="connsiteY15" fmla="*/ 740576 h 1715388"/>
                <a:gd name="connsiteX16" fmla="*/ 2317109 w 2529152"/>
                <a:gd name="connsiteY16" fmla="*/ 522313 h 1715388"/>
                <a:gd name="connsiteX17" fmla="*/ 2445258 w 2529152"/>
                <a:gd name="connsiteY17" fmla="*/ 316592 h 1715388"/>
                <a:gd name="connsiteX18" fmla="*/ 2529152 w 2529152"/>
                <a:gd name="connsiteY18" fmla="*/ 64711 h 1715388"/>
                <a:gd name="connsiteX0" fmla="*/ 0 w 2529152"/>
                <a:gd name="connsiteY0" fmla="*/ 0 h 1715388"/>
                <a:gd name="connsiteX1" fmla="*/ 68800 w 2529152"/>
                <a:gd name="connsiteY1" fmla="*/ 270966 h 1715388"/>
                <a:gd name="connsiteX2" fmla="*/ 220662 w 2529152"/>
                <a:gd name="connsiteY2" fmla="*/ 510153 h 1715388"/>
                <a:gd name="connsiteX3" fmla="*/ 330658 w 2529152"/>
                <a:gd name="connsiteY3" fmla="*/ 663306 h 1715388"/>
                <a:gd name="connsiteX4" fmla="*/ 441546 w 2529152"/>
                <a:gd name="connsiteY4" fmla="*/ 848052 h 1715388"/>
                <a:gd name="connsiteX5" fmla="*/ 528851 w 2529152"/>
                <a:gd name="connsiteY5" fmla="*/ 1056180 h 1715388"/>
                <a:gd name="connsiteX6" fmla="*/ 596087 w 2529152"/>
                <a:gd name="connsiteY6" fmla="*/ 1304850 h 1715388"/>
                <a:gd name="connsiteX7" fmla="*/ 633116 w 2529152"/>
                <a:gd name="connsiteY7" fmla="*/ 1537164 h 1715388"/>
                <a:gd name="connsiteX8" fmla="*/ 721526 w 2529152"/>
                <a:gd name="connsiteY8" fmla="*/ 1689095 h 1715388"/>
                <a:gd name="connsiteX9" fmla="*/ 1023782 w 2529152"/>
                <a:gd name="connsiteY9" fmla="*/ 1715388 h 1715388"/>
                <a:gd name="connsiteX10" fmla="*/ 1646262 w 2529152"/>
                <a:gd name="connsiteY10" fmla="*/ 1715388 h 1715388"/>
                <a:gd name="connsiteX11" fmla="*/ 1853186 w 2529152"/>
                <a:gd name="connsiteY11" fmla="*/ 1678759 h 1715388"/>
                <a:gd name="connsiteX12" fmla="*/ 1907175 w 2529152"/>
                <a:gd name="connsiteY12" fmla="*/ 1543887 h 1715388"/>
                <a:gd name="connsiteX13" fmla="*/ 1941094 w 2529152"/>
                <a:gd name="connsiteY13" fmla="*/ 1298529 h 1715388"/>
                <a:gd name="connsiteX14" fmla="*/ 2031610 w 2529152"/>
                <a:gd name="connsiteY14" fmla="*/ 992558 h 1715388"/>
                <a:gd name="connsiteX15" fmla="*/ 2166081 w 2529152"/>
                <a:gd name="connsiteY15" fmla="*/ 740576 h 1715388"/>
                <a:gd name="connsiteX16" fmla="*/ 2317109 w 2529152"/>
                <a:gd name="connsiteY16" fmla="*/ 522313 h 1715388"/>
                <a:gd name="connsiteX17" fmla="*/ 2445258 w 2529152"/>
                <a:gd name="connsiteY17" fmla="*/ 316592 h 1715388"/>
                <a:gd name="connsiteX18" fmla="*/ 2529152 w 2529152"/>
                <a:gd name="connsiteY18" fmla="*/ 64711 h 1715388"/>
                <a:gd name="connsiteX0" fmla="*/ 0 w 2529152"/>
                <a:gd name="connsiteY0" fmla="*/ 0 h 1715388"/>
                <a:gd name="connsiteX1" fmla="*/ 68800 w 2529152"/>
                <a:gd name="connsiteY1" fmla="*/ 270966 h 1715388"/>
                <a:gd name="connsiteX2" fmla="*/ 220662 w 2529152"/>
                <a:gd name="connsiteY2" fmla="*/ 510153 h 1715388"/>
                <a:gd name="connsiteX3" fmla="*/ 330658 w 2529152"/>
                <a:gd name="connsiteY3" fmla="*/ 663306 h 1715388"/>
                <a:gd name="connsiteX4" fmla="*/ 441546 w 2529152"/>
                <a:gd name="connsiteY4" fmla="*/ 848052 h 1715388"/>
                <a:gd name="connsiteX5" fmla="*/ 528851 w 2529152"/>
                <a:gd name="connsiteY5" fmla="*/ 1056180 h 1715388"/>
                <a:gd name="connsiteX6" fmla="*/ 596087 w 2529152"/>
                <a:gd name="connsiteY6" fmla="*/ 1304850 h 1715388"/>
                <a:gd name="connsiteX7" fmla="*/ 633116 w 2529152"/>
                <a:gd name="connsiteY7" fmla="*/ 1537164 h 1715388"/>
                <a:gd name="connsiteX8" fmla="*/ 721526 w 2529152"/>
                <a:gd name="connsiteY8" fmla="*/ 1689095 h 1715388"/>
                <a:gd name="connsiteX9" fmla="*/ 1023782 w 2529152"/>
                <a:gd name="connsiteY9" fmla="*/ 1715388 h 1715388"/>
                <a:gd name="connsiteX10" fmla="*/ 1646262 w 2529152"/>
                <a:gd name="connsiteY10" fmla="*/ 1715388 h 1715388"/>
                <a:gd name="connsiteX11" fmla="*/ 1853186 w 2529152"/>
                <a:gd name="connsiteY11" fmla="*/ 1678759 h 1715388"/>
                <a:gd name="connsiteX12" fmla="*/ 1907175 w 2529152"/>
                <a:gd name="connsiteY12" fmla="*/ 1543887 h 1715388"/>
                <a:gd name="connsiteX13" fmla="*/ 1941094 w 2529152"/>
                <a:gd name="connsiteY13" fmla="*/ 1298529 h 1715388"/>
                <a:gd name="connsiteX14" fmla="*/ 2031610 w 2529152"/>
                <a:gd name="connsiteY14" fmla="*/ 992558 h 1715388"/>
                <a:gd name="connsiteX15" fmla="*/ 2166081 w 2529152"/>
                <a:gd name="connsiteY15" fmla="*/ 740576 h 1715388"/>
                <a:gd name="connsiteX16" fmla="*/ 2317109 w 2529152"/>
                <a:gd name="connsiteY16" fmla="*/ 522313 h 1715388"/>
                <a:gd name="connsiteX17" fmla="*/ 2445258 w 2529152"/>
                <a:gd name="connsiteY17" fmla="*/ 316592 h 1715388"/>
                <a:gd name="connsiteX18" fmla="*/ 2529152 w 2529152"/>
                <a:gd name="connsiteY18" fmla="*/ 56896 h 1715388"/>
                <a:gd name="connsiteX0" fmla="*/ 0 w 2529152"/>
                <a:gd name="connsiteY0" fmla="*/ 0 h 1715388"/>
                <a:gd name="connsiteX1" fmla="*/ 68800 w 2529152"/>
                <a:gd name="connsiteY1" fmla="*/ 270966 h 1715388"/>
                <a:gd name="connsiteX2" fmla="*/ 220662 w 2529152"/>
                <a:gd name="connsiteY2" fmla="*/ 510153 h 1715388"/>
                <a:gd name="connsiteX3" fmla="*/ 330658 w 2529152"/>
                <a:gd name="connsiteY3" fmla="*/ 663306 h 1715388"/>
                <a:gd name="connsiteX4" fmla="*/ 441546 w 2529152"/>
                <a:gd name="connsiteY4" fmla="*/ 848052 h 1715388"/>
                <a:gd name="connsiteX5" fmla="*/ 528851 w 2529152"/>
                <a:gd name="connsiteY5" fmla="*/ 1056180 h 1715388"/>
                <a:gd name="connsiteX6" fmla="*/ 596087 w 2529152"/>
                <a:gd name="connsiteY6" fmla="*/ 1304850 h 1715388"/>
                <a:gd name="connsiteX7" fmla="*/ 633116 w 2529152"/>
                <a:gd name="connsiteY7" fmla="*/ 1537164 h 1715388"/>
                <a:gd name="connsiteX8" fmla="*/ 721526 w 2529152"/>
                <a:gd name="connsiteY8" fmla="*/ 1689095 h 1715388"/>
                <a:gd name="connsiteX9" fmla="*/ 1023782 w 2529152"/>
                <a:gd name="connsiteY9" fmla="*/ 1715388 h 1715388"/>
                <a:gd name="connsiteX10" fmla="*/ 1646262 w 2529152"/>
                <a:gd name="connsiteY10" fmla="*/ 1715388 h 1715388"/>
                <a:gd name="connsiteX11" fmla="*/ 1853186 w 2529152"/>
                <a:gd name="connsiteY11" fmla="*/ 1678759 h 1715388"/>
                <a:gd name="connsiteX12" fmla="*/ 1907175 w 2529152"/>
                <a:gd name="connsiteY12" fmla="*/ 1543887 h 1715388"/>
                <a:gd name="connsiteX13" fmla="*/ 1941094 w 2529152"/>
                <a:gd name="connsiteY13" fmla="*/ 1298529 h 1715388"/>
                <a:gd name="connsiteX14" fmla="*/ 2031610 w 2529152"/>
                <a:gd name="connsiteY14" fmla="*/ 992558 h 1715388"/>
                <a:gd name="connsiteX15" fmla="*/ 2166081 w 2529152"/>
                <a:gd name="connsiteY15" fmla="*/ 740576 h 1715388"/>
                <a:gd name="connsiteX16" fmla="*/ 2317109 w 2529152"/>
                <a:gd name="connsiteY16" fmla="*/ 522313 h 1715388"/>
                <a:gd name="connsiteX17" fmla="*/ 2437443 w 2529152"/>
                <a:gd name="connsiteY17" fmla="*/ 316592 h 1715388"/>
                <a:gd name="connsiteX18" fmla="*/ 2529152 w 2529152"/>
                <a:gd name="connsiteY18" fmla="*/ 56896 h 1715388"/>
                <a:gd name="connsiteX0" fmla="*/ 0 w 2529152"/>
                <a:gd name="connsiteY0" fmla="*/ 0 h 1715388"/>
                <a:gd name="connsiteX1" fmla="*/ 68800 w 2529152"/>
                <a:gd name="connsiteY1" fmla="*/ 270966 h 1715388"/>
                <a:gd name="connsiteX2" fmla="*/ 220662 w 2529152"/>
                <a:gd name="connsiteY2" fmla="*/ 510153 h 1715388"/>
                <a:gd name="connsiteX3" fmla="*/ 330658 w 2529152"/>
                <a:gd name="connsiteY3" fmla="*/ 663306 h 1715388"/>
                <a:gd name="connsiteX4" fmla="*/ 441546 w 2529152"/>
                <a:gd name="connsiteY4" fmla="*/ 848052 h 1715388"/>
                <a:gd name="connsiteX5" fmla="*/ 528851 w 2529152"/>
                <a:gd name="connsiteY5" fmla="*/ 1056180 h 1715388"/>
                <a:gd name="connsiteX6" fmla="*/ 596087 w 2529152"/>
                <a:gd name="connsiteY6" fmla="*/ 1304850 h 1715388"/>
                <a:gd name="connsiteX7" fmla="*/ 633116 w 2529152"/>
                <a:gd name="connsiteY7" fmla="*/ 1537164 h 1715388"/>
                <a:gd name="connsiteX8" fmla="*/ 721526 w 2529152"/>
                <a:gd name="connsiteY8" fmla="*/ 1689095 h 1715388"/>
                <a:gd name="connsiteX9" fmla="*/ 1023782 w 2529152"/>
                <a:gd name="connsiteY9" fmla="*/ 1715388 h 1715388"/>
                <a:gd name="connsiteX10" fmla="*/ 1646262 w 2529152"/>
                <a:gd name="connsiteY10" fmla="*/ 1715388 h 1715388"/>
                <a:gd name="connsiteX11" fmla="*/ 1853186 w 2529152"/>
                <a:gd name="connsiteY11" fmla="*/ 1678759 h 1715388"/>
                <a:gd name="connsiteX12" fmla="*/ 1907175 w 2529152"/>
                <a:gd name="connsiteY12" fmla="*/ 1543887 h 1715388"/>
                <a:gd name="connsiteX13" fmla="*/ 1941094 w 2529152"/>
                <a:gd name="connsiteY13" fmla="*/ 1298529 h 1715388"/>
                <a:gd name="connsiteX14" fmla="*/ 2031610 w 2529152"/>
                <a:gd name="connsiteY14" fmla="*/ 992558 h 1715388"/>
                <a:gd name="connsiteX15" fmla="*/ 2166081 w 2529152"/>
                <a:gd name="connsiteY15" fmla="*/ 740576 h 1715388"/>
                <a:gd name="connsiteX16" fmla="*/ 2301478 w 2529152"/>
                <a:gd name="connsiteY16" fmla="*/ 526221 h 1715388"/>
                <a:gd name="connsiteX17" fmla="*/ 2437443 w 2529152"/>
                <a:gd name="connsiteY17" fmla="*/ 316592 h 1715388"/>
                <a:gd name="connsiteX18" fmla="*/ 2529152 w 2529152"/>
                <a:gd name="connsiteY18" fmla="*/ 56896 h 171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9152" h="1715388">
                  <a:moveTo>
                    <a:pt x="0" y="0"/>
                  </a:moveTo>
                  <a:cubicBezTo>
                    <a:pt x="4260" y="88002"/>
                    <a:pt x="32023" y="185941"/>
                    <a:pt x="68800" y="270966"/>
                  </a:cubicBezTo>
                  <a:cubicBezTo>
                    <a:pt x="105577" y="355992"/>
                    <a:pt x="177019" y="444763"/>
                    <a:pt x="220662" y="510153"/>
                  </a:cubicBezTo>
                  <a:cubicBezTo>
                    <a:pt x="264305" y="575543"/>
                    <a:pt x="293844" y="606990"/>
                    <a:pt x="330658" y="663306"/>
                  </a:cubicBezTo>
                  <a:cubicBezTo>
                    <a:pt x="367472" y="719622"/>
                    <a:pt x="408514" y="782573"/>
                    <a:pt x="441546" y="848052"/>
                  </a:cubicBezTo>
                  <a:cubicBezTo>
                    <a:pt x="474578" y="913531"/>
                    <a:pt x="503094" y="980047"/>
                    <a:pt x="528851" y="1056180"/>
                  </a:cubicBezTo>
                  <a:cubicBezTo>
                    <a:pt x="554608" y="1132313"/>
                    <a:pt x="578710" y="1224686"/>
                    <a:pt x="596087" y="1304850"/>
                  </a:cubicBezTo>
                  <a:cubicBezTo>
                    <a:pt x="613464" y="1385014"/>
                    <a:pt x="621910" y="1467687"/>
                    <a:pt x="633116" y="1537164"/>
                  </a:cubicBezTo>
                  <a:cubicBezTo>
                    <a:pt x="642081" y="1589832"/>
                    <a:pt x="656415" y="1659391"/>
                    <a:pt x="721526" y="1689095"/>
                  </a:cubicBezTo>
                  <a:cubicBezTo>
                    <a:pt x="786637" y="1718799"/>
                    <a:pt x="834403" y="1704182"/>
                    <a:pt x="1023782" y="1715388"/>
                  </a:cubicBezTo>
                  <a:lnTo>
                    <a:pt x="1646262" y="1715388"/>
                  </a:lnTo>
                  <a:cubicBezTo>
                    <a:pt x="1813497" y="1705303"/>
                    <a:pt x="1809701" y="1707342"/>
                    <a:pt x="1853186" y="1678759"/>
                  </a:cubicBezTo>
                  <a:cubicBezTo>
                    <a:pt x="1896671" y="1650176"/>
                    <a:pt x="1898210" y="1603278"/>
                    <a:pt x="1907175" y="1543887"/>
                  </a:cubicBezTo>
                  <a:cubicBezTo>
                    <a:pt x="1918481" y="1462101"/>
                    <a:pt x="1920355" y="1390417"/>
                    <a:pt x="1941094" y="1298529"/>
                  </a:cubicBezTo>
                  <a:cubicBezTo>
                    <a:pt x="1961833" y="1206641"/>
                    <a:pt x="1994112" y="1085550"/>
                    <a:pt x="2031610" y="992558"/>
                  </a:cubicBezTo>
                  <a:cubicBezTo>
                    <a:pt x="2069108" y="899566"/>
                    <a:pt x="2121103" y="818299"/>
                    <a:pt x="2166081" y="740576"/>
                  </a:cubicBezTo>
                  <a:cubicBezTo>
                    <a:pt x="2211059" y="662853"/>
                    <a:pt x="2256251" y="596885"/>
                    <a:pt x="2301478" y="526221"/>
                  </a:cubicBezTo>
                  <a:cubicBezTo>
                    <a:pt x="2346705" y="455557"/>
                    <a:pt x="2399497" y="394813"/>
                    <a:pt x="2437443" y="316592"/>
                  </a:cubicBezTo>
                  <a:cubicBezTo>
                    <a:pt x="2475389" y="238371"/>
                    <a:pt x="2511423" y="163603"/>
                    <a:pt x="2529152" y="56896"/>
                  </a:cubicBez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36" name="Дуга 35"/>
            <p:cNvSpPr/>
            <p:nvPr/>
          </p:nvSpPr>
          <p:spPr>
            <a:xfrm flipV="1">
              <a:off x="5629136" y="2789239"/>
              <a:ext cx="914399" cy="1247502"/>
            </a:xfrm>
            <a:prstGeom prst="arc">
              <a:avLst>
                <a:gd name="adj1" fmla="val 9839384"/>
                <a:gd name="adj2" fmla="val 987963"/>
              </a:avLst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417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6087291" y="4038950"/>
              <a:ext cx="0" cy="1003314"/>
            </a:xfrm>
            <a:custGeom>
              <a:avLst/>
              <a:gdLst>
                <a:gd name="connsiteX0" fmla="*/ 0 w 13063"/>
                <a:gd name="connsiteY0" fmla="*/ 0 h 1018903"/>
                <a:gd name="connsiteX1" fmla="*/ 0 w 13063"/>
                <a:gd name="connsiteY1" fmla="*/ 1018903 h 1018903"/>
                <a:gd name="connsiteX2" fmla="*/ 13063 w 13063"/>
                <a:gd name="connsiteY2" fmla="*/ 1005840 h 1018903"/>
                <a:gd name="connsiteX0" fmla="*/ 0 w 0"/>
                <a:gd name="connsiteY0" fmla="*/ 0 h 1018903"/>
                <a:gd name="connsiteX1" fmla="*/ 0 w 0"/>
                <a:gd name="connsiteY1" fmla="*/ 1018903 h 1018903"/>
                <a:gd name="connsiteX0" fmla="*/ 0 w 0"/>
                <a:gd name="connsiteY0" fmla="*/ 0 h 9847"/>
                <a:gd name="connsiteX1" fmla="*/ 0 w 0"/>
                <a:gd name="connsiteY1" fmla="*/ 9847 h 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847">
                  <a:moveTo>
                    <a:pt x="0" y="0"/>
                  </a:moveTo>
                  <a:lnTo>
                    <a:pt x="0" y="9847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38" name="Прямоугольник с двумя скругленными соседними углами 37"/>
            <p:cNvSpPr/>
            <p:nvPr/>
          </p:nvSpPr>
          <p:spPr>
            <a:xfrm flipV="1">
              <a:off x="5629136" y="5039336"/>
              <a:ext cx="914399" cy="838950"/>
            </a:xfrm>
            <a:prstGeom prst="round2SameRect">
              <a:avLst>
                <a:gd name="adj1" fmla="val 38879"/>
                <a:gd name="adj2" fmla="val 0"/>
              </a:avLst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5617029" y="5274129"/>
              <a:ext cx="930728" cy="0"/>
            </a:xfrm>
            <a:custGeom>
              <a:avLst/>
              <a:gdLst>
                <a:gd name="connsiteX0" fmla="*/ 0 w 930728"/>
                <a:gd name="connsiteY0" fmla="*/ 0 h 16328"/>
                <a:gd name="connsiteX1" fmla="*/ 930728 w 930728"/>
                <a:gd name="connsiteY1" fmla="*/ 0 h 16328"/>
                <a:gd name="connsiteX2" fmla="*/ 930728 w 930728"/>
                <a:gd name="connsiteY2" fmla="*/ 16328 h 16328"/>
                <a:gd name="connsiteX0" fmla="*/ 0 w 930728"/>
                <a:gd name="connsiteY0" fmla="*/ 0 h 0"/>
                <a:gd name="connsiteX1" fmla="*/ 930728 w 93072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0728">
                  <a:moveTo>
                    <a:pt x="0" y="0"/>
                  </a:moveTo>
                  <a:lnTo>
                    <a:pt x="930728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5638562" y="5561646"/>
              <a:ext cx="900000" cy="0"/>
            </a:xfrm>
            <a:custGeom>
              <a:avLst/>
              <a:gdLst>
                <a:gd name="connsiteX0" fmla="*/ 0 w 930728"/>
                <a:gd name="connsiteY0" fmla="*/ 0 h 16328"/>
                <a:gd name="connsiteX1" fmla="*/ 930728 w 930728"/>
                <a:gd name="connsiteY1" fmla="*/ 0 h 16328"/>
                <a:gd name="connsiteX2" fmla="*/ 930728 w 930728"/>
                <a:gd name="connsiteY2" fmla="*/ 16328 h 16328"/>
                <a:gd name="connsiteX0" fmla="*/ 0 w 930728"/>
                <a:gd name="connsiteY0" fmla="*/ 0 h 0"/>
                <a:gd name="connsiteX1" fmla="*/ 930728 w 93072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0728">
                  <a:moveTo>
                    <a:pt x="0" y="0"/>
                  </a:moveTo>
                  <a:lnTo>
                    <a:pt x="930728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7689034" y="3067828"/>
              <a:ext cx="468000" cy="0"/>
            </a:xfrm>
            <a:custGeom>
              <a:avLst/>
              <a:gdLst>
                <a:gd name="connsiteX0" fmla="*/ 0 w 930728"/>
                <a:gd name="connsiteY0" fmla="*/ 0 h 16328"/>
                <a:gd name="connsiteX1" fmla="*/ 930728 w 930728"/>
                <a:gd name="connsiteY1" fmla="*/ 0 h 16328"/>
                <a:gd name="connsiteX2" fmla="*/ 930728 w 930728"/>
                <a:gd name="connsiteY2" fmla="*/ 16328 h 16328"/>
                <a:gd name="connsiteX0" fmla="*/ 0 w 930728"/>
                <a:gd name="connsiteY0" fmla="*/ 0 h 0"/>
                <a:gd name="connsiteX1" fmla="*/ 930728 w 93072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0728">
                  <a:moveTo>
                    <a:pt x="0" y="0"/>
                  </a:moveTo>
                  <a:lnTo>
                    <a:pt x="930728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4031434" y="3059947"/>
              <a:ext cx="468000" cy="0"/>
            </a:xfrm>
            <a:custGeom>
              <a:avLst/>
              <a:gdLst>
                <a:gd name="connsiteX0" fmla="*/ 0 w 930728"/>
                <a:gd name="connsiteY0" fmla="*/ 0 h 16328"/>
                <a:gd name="connsiteX1" fmla="*/ 930728 w 930728"/>
                <a:gd name="connsiteY1" fmla="*/ 0 h 16328"/>
                <a:gd name="connsiteX2" fmla="*/ 930728 w 930728"/>
                <a:gd name="connsiteY2" fmla="*/ 16328 h 16328"/>
                <a:gd name="connsiteX0" fmla="*/ 0 w 930728"/>
                <a:gd name="connsiteY0" fmla="*/ 0 h 0"/>
                <a:gd name="connsiteX1" fmla="*/ 930728 w 93072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0728">
                  <a:moveTo>
                    <a:pt x="0" y="0"/>
                  </a:moveTo>
                  <a:lnTo>
                    <a:pt x="930728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43" name="Полилиния 42"/>
            <p:cNvSpPr/>
            <p:nvPr/>
          </p:nvSpPr>
          <p:spPr>
            <a:xfrm rot="-2700000">
              <a:off x="7164569" y="1762396"/>
              <a:ext cx="468000" cy="0"/>
            </a:xfrm>
            <a:custGeom>
              <a:avLst/>
              <a:gdLst>
                <a:gd name="connsiteX0" fmla="*/ 0 w 930728"/>
                <a:gd name="connsiteY0" fmla="*/ 0 h 16328"/>
                <a:gd name="connsiteX1" fmla="*/ 930728 w 930728"/>
                <a:gd name="connsiteY1" fmla="*/ 0 h 16328"/>
                <a:gd name="connsiteX2" fmla="*/ 930728 w 930728"/>
                <a:gd name="connsiteY2" fmla="*/ 16328 h 16328"/>
                <a:gd name="connsiteX0" fmla="*/ 0 w 930728"/>
                <a:gd name="connsiteY0" fmla="*/ 0 h 0"/>
                <a:gd name="connsiteX1" fmla="*/ 930728 w 93072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0728">
                  <a:moveTo>
                    <a:pt x="0" y="0"/>
                  </a:moveTo>
                  <a:lnTo>
                    <a:pt x="930728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44" name="Полилиния 43"/>
            <p:cNvSpPr/>
            <p:nvPr/>
          </p:nvSpPr>
          <p:spPr>
            <a:xfrm rot="2700000" flipV="1">
              <a:off x="4543730" y="1762396"/>
              <a:ext cx="468000" cy="0"/>
            </a:xfrm>
            <a:custGeom>
              <a:avLst/>
              <a:gdLst>
                <a:gd name="connsiteX0" fmla="*/ 0 w 930728"/>
                <a:gd name="connsiteY0" fmla="*/ 0 h 16328"/>
                <a:gd name="connsiteX1" fmla="*/ 930728 w 930728"/>
                <a:gd name="connsiteY1" fmla="*/ 0 h 16328"/>
                <a:gd name="connsiteX2" fmla="*/ 930728 w 930728"/>
                <a:gd name="connsiteY2" fmla="*/ 16328 h 16328"/>
                <a:gd name="connsiteX0" fmla="*/ 0 w 930728"/>
                <a:gd name="connsiteY0" fmla="*/ 0 h 0"/>
                <a:gd name="connsiteX1" fmla="*/ 930728 w 93072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0728">
                  <a:moveTo>
                    <a:pt x="0" y="0"/>
                  </a:moveTo>
                  <a:lnTo>
                    <a:pt x="930728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  <p:sp>
          <p:nvSpPr>
            <p:cNvPr id="45" name="Полилиния 44"/>
            <p:cNvSpPr/>
            <p:nvPr/>
          </p:nvSpPr>
          <p:spPr>
            <a:xfrm rot="16200000">
              <a:off x="5860482" y="1245002"/>
              <a:ext cx="468000" cy="0"/>
            </a:xfrm>
            <a:custGeom>
              <a:avLst/>
              <a:gdLst>
                <a:gd name="connsiteX0" fmla="*/ 0 w 930728"/>
                <a:gd name="connsiteY0" fmla="*/ 0 h 16328"/>
                <a:gd name="connsiteX1" fmla="*/ 930728 w 930728"/>
                <a:gd name="connsiteY1" fmla="*/ 0 h 16328"/>
                <a:gd name="connsiteX2" fmla="*/ 930728 w 930728"/>
                <a:gd name="connsiteY2" fmla="*/ 16328 h 16328"/>
                <a:gd name="connsiteX0" fmla="*/ 0 w 930728"/>
                <a:gd name="connsiteY0" fmla="*/ 0 h 0"/>
                <a:gd name="connsiteX1" fmla="*/ 930728 w 93072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0728">
                  <a:moveTo>
                    <a:pt x="0" y="0"/>
                  </a:moveTo>
                  <a:lnTo>
                    <a:pt x="930728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17">
                <a:solidFill>
                  <a:schemeClr val="tx1"/>
                </a:solidFill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396079" y="156351"/>
            <a:ext cx="3129051" cy="669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Найти актуальную для себя информацию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492895" y="578662"/>
            <a:ext cx="3186255" cy="696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Получить идею и </a:t>
            </a:r>
            <a:r>
              <a:rPr lang="ru-RU" sz="1600" dirty="0" smtClean="0">
                <a:solidFill>
                  <a:schemeClr val="tx1"/>
                </a:solidFill>
              </a:rPr>
              <a:t>понять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алгоритм действий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-48177" y="1036812"/>
            <a:ext cx="3177653" cy="457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Скачать необходимый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материал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2382500" y="7258050"/>
            <a:ext cx="2228850" cy="952500"/>
          </a:xfrm>
          <a:prstGeom prst="rect">
            <a:avLst/>
          </a:prstGeom>
          <a:solidFill>
            <a:srgbClr val="1B1C1D"/>
          </a:solidFill>
          <a:ln>
            <a:solidFill>
              <a:srgbClr val="1B1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6033226" y="234249"/>
            <a:ext cx="7679113" cy="7761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00" algn="ctr" fontAlgn="t">
              <a:spcBef>
                <a:spcPts val="600"/>
              </a:spcBef>
            </a:pPr>
            <a:r>
              <a:rPr lang="ru-RU" sz="1400" dirty="0" smtClean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ШАГ </a:t>
            </a: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1. Познакомиться с положением о системе наставничества в ДДЮТ "ПЕТЕРГОФ"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i="1" u="sng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31 августа – 15 сентября</a:t>
            </a:r>
          </a:p>
          <a:p>
            <a:pPr algn="ctr" fontAlgn="t">
              <a:spcBef>
                <a:spcPts val="4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Если вы познакомились с </a:t>
            </a:r>
            <a:r>
              <a:rPr lang="ru-RU" sz="1400" u="sng" dirty="0">
                <a:solidFill>
                  <a:srgbClr val="99968F"/>
                </a:solidFill>
                <a:latin typeface="Bahnschrift SemiLight Condensed" panose="020B0502040204020203" pitchFamily="34" charset="0"/>
                <a:hlinkClick r:id="rId5"/>
              </a:rPr>
              <a:t>ПОЛОЖЕНИЕМ о системе наставничества в ДДЮТ «ПЕТЕРГОФ»</a:t>
            </a: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, узнали основополагающие принципы и приняли решение участвовать в программе, оставьте заявку куратору на e-</a:t>
            </a:r>
            <a:r>
              <a:rPr lang="ru-RU" sz="1400" dirty="0" err="1">
                <a:solidFill>
                  <a:srgbClr val="99968F"/>
                </a:solidFill>
                <a:latin typeface="Bahnschrift SemiLight Condensed" panose="020B0502040204020203" pitchFamily="34" charset="0"/>
              </a:rPr>
              <a:t>mail</a:t>
            </a: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: mediaddut@mail.ru.</a:t>
            </a:r>
          </a:p>
          <a:p>
            <a:pPr algn="ctr" fontAlgn="t"/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  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ШАГ 2. Прийти на организационную встречу с куратором 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i="1" u="sng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до 15 октября</a:t>
            </a:r>
          </a:p>
          <a:p>
            <a:pPr algn="ctr" fontAlgn="t">
              <a:spcBef>
                <a:spcPts val="4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Встреча с куратором внедрения системы (целевой модели) наставничества педагогических работников, знакомство с участниками, изучение алгоритмов и правил работы, обсуждение персонализированной программы наставничества.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/>
            </a:r>
            <a:b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</a:b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ШАГ 3. Сформировать персонализированную программу наставничества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u="sng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15 октября – 29 октября</a:t>
            </a:r>
          </a:p>
          <a:p>
            <a:pPr algn="ctr" fontAlgn="t">
              <a:spcBef>
                <a:spcPts val="4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Каждая пара «Наставник-наставляемый» формирует свою программу наставничества. Участники формируют в программе календарный план работы. </a:t>
            </a:r>
            <a:r>
              <a:rPr lang="ru-RU" sz="1400" u="sng" dirty="0">
                <a:solidFill>
                  <a:srgbClr val="99968F"/>
                </a:solidFill>
                <a:latin typeface="Bahnschrift SemiLight Condensed" panose="020B0502040204020203" pitchFamily="34" charset="0"/>
                <a:hlinkClick r:id="rId6"/>
              </a:rPr>
              <a:t>Скачать шаблон персонализированной программы</a:t>
            </a: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.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/>
            </a:r>
            <a:b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</a:b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ШАГ 4. Работа в паре или группе. Взаимодействие участников.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i="1" u="sng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октябрь – апрель</a:t>
            </a:r>
          </a:p>
          <a:p>
            <a:pPr algn="ctr" fontAlgn="t">
              <a:spcBef>
                <a:spcPts val="4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Проводить встречи запланированные персонализированной программой. Делать примечания о ходе работы, фиксировать результаты взаимодействия.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/>
            </a:r>
            <a:b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</a:b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ШАГ 5. Завершить участие в программе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i="1" u="sng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22-30 апреля </a:t>
            </a:r>
          </a:p>
          <a:p>
            <a:pPr algn="ctr" fontAlgn="t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Составить отчет о реализации персонализированной программы. </a:t>
            </a:r>
            <a:r>
              <a:rPr lang="ru-RU" sz="1400" u="sng" dirty="0">
                <a:solidFill>
                  <a:srgbClr val="99968F"/>
                </a:solidFill>
                <a:latin typeface="Bahnschrift SemiLight Condensed" panose="020B0502040204020203" pitchFamily="34" charset="0"/>
                <a:hlinkClick r:id="rId7"/>
              </a:rPr>
              <a:t>Скачать форму отчета</a:t>
            </a: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 </a:t>
            </a:r>
            <a:r>
              <a:rPr lang="ru-RU" sz="1400" baseline="300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 </a:t>
            </a: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(форма подходит для аттестации).</a:t>
            </a:r>
          </a:p>
          <a:p>
            <a:pPr algn="ctr" fontAlgn="t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Пройти мониторинг - заполнить </a:t>
            </a:r>
            <a:r>
              <a:rPr lang="ru-RU" sz="1400" u="sng" dirty="0">
                <a:solidFill>
                  <a:srgbClr val="99968F"/>
                </a:solidFill>
                <a:latin typeface="Bahnschrift SemiLight Condensed" panose="020B0502040204020203" pitchFamily="34" charset="0"/>
                <a:hlinkClick r:id="rId8"/>
              </a:rPr>
              <a:t>«Анкету наставника»</a:t>
            </a: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 или </a:t>
            </a:r>
            <a:r>
              <a:rPr lang="ru-RU" sz="1400" u="sng" dirty="0">
                <a:solidFill>
                  <a:srgbClr val="99968F"/>
                </a:solidFill>
                <a:latin typeface="Bahnschrift SemiLight Condensed" panose="020B0502040204020203" pitchFamily="34" charset="0"/>
                <a:hlinkClick r:id="rId9"/>
              </a:rPr>
              <a:t>«Анкету наставляемого»</a:t>
            </a: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.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/>
            </a:r>
            <a:b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</a:b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ШАГ 6. Подвести итоги участия в программе</a:t>
            </a:r>
          </a:p>
          <a:p>
            <a:pPr marL="190500" algn="ctr" fontAlgn="t">
              <a:spcBef>
                <a:spcPts val="600"/>
              </a:spcBef>
            </a:pPr>
            <a:r>
              <a:rPr lang="ru-RU" sz="1400" i="1" u="sng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23 мая</a:t>
            </a:r>
          </a:p>
          <a:p>
            <a:pPr algn="ctr" fontAlgn="t">
              <a:spcBef>
                <a:spcPts val="400"/>
              </a:spcBef>
            </a:pPr>
            <a:r>
              <a:rPr lang="ru-RU" sz="1400" dirty="0">
                <a:solidFill>
                  <a:srgbClr val="99968F"/>
                </a:solidFill>
                <a:latin typeface="Bahnschrift SemiLight Condensed" panose="020B0502040204020203" pitchFamily="34" charset="0"/>
              </a:rPr>
              <a:t>Принять участие в итоговой встрече участников программ. Цель мероприятия – подвести итоги работы, поделиться успехами, обсудить предложения и замечания, поговорить о перспективах развития и задачах на будущий год.</a:t>
            </a:r>
            <a:endParaRPr lang="ru-RU" sz="1400" b="0" i="0" dirty="0">
              <a:solidFill>
                <a:srgbClr val="99968F"/>
              </a:solidFill>
              <a:effectLst/>
              <a:latin typeface="Bahnschrift SemiLight Condensed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1638" y="679609"/>
            <a:ext cx="7934920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ru-RU" sz="4050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ПЕРСОНАЛИЗИРОВАННАЯ ПРОГРАММА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1638" y="2761297"/>
            <a:ext cx="7424142" cy="4324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  <a:buSzPct val="100000"/>
            </a:pPr>
            <a:r>
              <a:rPr lang="ru-RU" sz="2400" dirty="0" smtClean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1</a:t>
            </a: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. </a:t>
            </a: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Титульный лист</a:t>
            </a:r>
          </a:p>
          <a:p>
            <a:pPr>
              <a:lnSpc>
                <a:spcPts val="2550"/>
              </a:lnSpc>
              <a:buSzPct val="100000"/>
            </a:pP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2. Пояснительная записка: цель задачи, планируемые результаты, характеристики взаимодействия.</a:t>
            </a:r>
          </a:p>
          <a:p>
            <a:pPr>
              <a:lnSpc>
                <a:spcPts val="2550"/>
              </a:lnSpc>
              <a:buSzPct val="100000"/>
            </a:pP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Запросы наставляемого.</a:t>
            </a:r>
          </a:p>
          <a:p>
            <a:pPr>
              <a:lnSpc>
                <a:spcPts val="2550"/>
              </a:lnSpc>
              <a:buSzPct val="100000"/>
            </a:pP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Выявленные затруднения.</a:t>
            </a:r>
          </a:p>
          <a:p>
            <a:pPr>
              <a:lnSpc>
                <a:spcPts val="2550"/>
              </a:lnSpc>
              <a:buSzPct val="100000"/>
            </a:pP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3. Организация взаимодействия пары (содержание деятельности).</a:t>
            </a:r>
          </a:p>
          <a:p>
            <a:pPr>
              <a:lnSpc>
                <a:spcPts val="2550"/>
              </a:lnSpc>
              <a:buSzPct val="100000"/>
            </a:pP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Календарный план работы.</a:t>
            </a:r>
          </a:p>
          <a:p>
            <a:pPr>
              <a:lnSpc>
                <a:spcPts val="2550"/>
              </a:lnSpc>
              <a:buSzPct val="100000"/>
            </a:pP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4. </a:t>
            </a:r>
            <a:r>
              <a:rPr lang="ru-RU" sz="2400" dirty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Приложения (анкеты, форма отчета наставника, фото- и видеоматериалы</a:t>
            </a:r>
            <a:r>
              <a:rPr lang="ru-RU" sz="2400" dirty="0" smtClean="0">
                <a:solidFill>
                  <a:srgbClr val="99968F"/>
                </a:solidFill>
                <a:latin typeface="Prata" panose="020B0604020202020204" charset="-52"/>
                <a:ea typeface="Raleway" pitchFamily="34" charset="-122"/>
                <a:cs typeface="Raleway" pitchFamily="34" charset="-120"/>
              </a:rPr>
              <a:t>)</a:t>
            </a:r>
            <a:endParaRPr lang="ru-RU" sz="2400" dirty="0">
              <a:solidFill>
                <a:srgbClr val="99968F"/>
              </a:solidFill>
              <a:latin typeface="Prata" panose="020B0604020202020204" charset="-52"/>
              <a:ea typeface="Raleway" pitchFamily="34" charset="-122"/>
              <a:cs typeface="Raleway" pitchFamily="34" charset="-12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780" y="1752480"/>
            <a:ext cx="6342102" cy="6342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Прямоугольник 121"/>
          <p:cNvSpPr/>
          <p:nvPr/>
        </p:nvSpPr>
        <p:spPr>
          <a:xfrm>
            <a:off x="12382500" y="7258050"/>
            <a:ext cx="2228850" cy="952500"/>
          </a:xfrm>
          <a:prstGeom prst="rect">
            <a:avLst/>
          </a:prstGeom>
          <a:solidFill>
            <a:srgbClr val="1B1C1D"/>
          </a:solidFill>
          <a:ln>
            <a:solidFill>
              <a:srgbClr val="1B1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91" y="4319776"/>
            <a:ext cx="920591" cy="1104662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91" y="5424438"/>
            <a:ext cx="920591" cy="135505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091" y="6779488"/>
            <a:ext cx="920591" cy="1104662"/>
          </a:xfrm>
          <a:prstGeom prst="rect">
            <a:avLst/>
          </a:prstGeom>
        </p:spPr>
      </p:pic>
      <p:sp>
        <p:nvSpPr>
          <p:cNvPr id="16" name="Сердце 15"/>
          <p:cNvSpPr/>
          <p:nvPr/>
        </p:nvSpPr>
        <p:spPr>
          <a:xfrm>
            <a:off x="11669035" y="4838525"/>
            <a:ext cx="1214028" cy="946808"/>
          </a:xfrm>
          <a:prstGeom prst="hear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Сердце 18"/>
          <p:cNvSpPr/>
          <p:nvPr/>
        </p:nvSpPr>
        <p:spPr>
          <a:xfrm>
            <a:off x="12276049" y="4857886"/>
            <a:ext cx="614281" cy="935079"/>
          </a:xfrm>
          <a:custGeom>
            <a:avLst/>
            <a:gdLst>
              <a:gd name="connsiteX0" fmla="*/ 607014 w 1214028"/>
              <a:gd name="connsiteY0" fmla="*/ 236702 h 946808"/>
              <a:gd name="connsiteX1" fmla="*/ 607014 w 1214028"/>
              <a:gd name="connsiteY1" fmla="*/ 946808 h 946808"/>
              <a:gd name="connsiteX2" fmla="*/ 607014 w 1214028"/>
              <a:gd name="connsiteY2" fmla="*/ 236702 h 946808"/>
              <a:gd name="connsiteX0" fmla="*/ 595594 w 1207033"/>
              <a:gd name="connsiteY0" fmla="*/ 224973 h 935997"/>
              <a:gd name="connsiteX1" fmla="*/ 595594 w 1207033"/>
              <a:gd name="connsiteY1" fmla="*/ 935079 h 935997"/>
              <a:gd name="connsiteX2" fmla="*/ 0 w 1207033"/>
              <a:gd name="connsiteY2" fmla="*/ 371507 h 935997"/>
              <a:gd name="connsiteX3" fmla="*/ 595594 w 1207033"/>
              <a:gd name="connsiteY3" fmla="*/ 224973 h 935997"/>
              <a:gd name="connsiteX0" fmla="*/ 59431 w 670870"/>
              <a:gd name="connsiteY0" fmla="*/ 224973 h 936326"/>
              <a:gd name="connsiteX1" fmla="*/ 59431 w 670870"/>
              <a:gd name="connsiteY1" fmla="*/ 935079 h 936326"/>
              <a:gd name="connsiteX2" fmla="*/ 15234 w 670870"/>
              <a:gd name="connsiteY2" fmla="*/ 500166 h 936326"/>
              <a:gd name="connsiteX3" fmla="*/ 59431 w 670870"/>
              <a:gd name="connsiteY3" fmla="*/ 224973 h 936326"/>
              <a:gd name="connsiteX0" fmla="*/ 59431 w 670870"/>
              <a:gd name="connsiteY0" fmla="*/ 224973 h 935079"/>
              <a:gd name="connsiteX1" fmla="*/ 59431 w 670870"/>
              <a:gd name="connsiteY1" fmla="*/ 935079 h 935079"/>
              <a:gd name="connsiteX2" fmla="*/ 15234 w 670870"/>
              <a:gd name="connsiteY2" fmla="*/ 500166 h 935079"/>
              <a:gd name="connsiteX3" fmla="*/ 59431 w 670870"/>
              <a:gd name="connsiteY3" fmla="*/ 224973 h 935079"/>
              <a:gd name="connsiteX0" fmla="*/ 44197 w 655636"/>
              <a:gd name="connsiteY0" fmla="*/ 224973 h 935079"/>
              <a:gd name="connsiteX1" fmla="*/ 44197 w 655636"/>
              <a:gd name="connsiteY1" fmla="*/ 935079 h 935079"/>
              <a:gd name="connsiteX2" fmla="*/ 0 w 655636"/>
              <a:gd name="connsiteY2" fmla="*/ 500166 h 935079"/>
              <a:gd name="connsiteX3" fmla="*/ 44197 w 655636"/>
              <a:gd name="connsiteY3" fmla="*/ 224973 h 935079"/>
              <a:gd name="connsiteX0" fmla="*/ 6168 w 617607"/>
              <a:gd name="connsiteY0" fmla="*/ 224973 h 935079"/>
              <a:gd name="connsiteX1" fmla="*/ 6168 w 617607"/>
              <a:gd name="connsiteY1" fmla="*/ 935079 h 935079"/>
              <a:gd name="connsiteX2" fmla="*/ 3326 w 617607"/>
              <a:gd name="connsiteY2" fmla="*/ 569091 h 935079"/>
              <a:gd name="connsiteX3" fmla="*/ 6168 w 617607"/>
              <a:gd name="connsiteY3" fmla="*/ 224973 h 935079"/>
              <a:gd name="connsiteX0" fmla="*/ 2842 w 614281"/>
              <a:gd name="connsiteY0" fmla="*/ 224973 h 935079"/>
              <a:gd name="connsiteX1" fmla="*/ 2842 w 614281"/>
              <a:gd name="connsiteY1" fmla="*/ 935079 h 935079"/>
              <a:gd name="connsiteX2" fmla="*/ 0 w 614281"/>
              <a:gd name="connsiteY2" fmla="*/ 569091 h 935079"/>
              <a:gd name="connsiteX3" fmla="*/ 2842 w 614281"/>
              <a:gd name="connsiteY3" fmla="*/ 224973 h 93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281" h="935079">
                <a:moveTo>
                  <a:pt x="2842" y="224973"/>
                </a:moveTo>
                <a:cubicBezTo>
                  <a:pt x="255765" y="-327332"/>
                  <a:pt x="1242162" y="224973"/>
                  <a:pt x="2842" y="935079"/>
                </a:cubicBezTo>
                <a:cubicBezTo>
                  <a:pt x="71" y="771107"/>
                  <a:pt x="0" y="687442"/>
                  <a:pt x="0" y="569091"/>
                </a:cubicBezTo>
                <a:cubicBezTo>
                  <a:pt x="0" y="450740"/>
                  <a:pt x="4666" y="388363"/>
                  <a:pt x="2842" y="224973"/>
                </a:cubicBezTo>
                <a:close/>
              </a:path>
            </a:pathLst>
          </a:custGeom>
          <a:solidFill>
            <a:srgbClr val="8A000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Сердце 17"/>
          <p:cNvSpPr/>
          <p:nvPr/>
        </p:nvSpPr>
        <p:spPr>
          <a:xfrm>
            <a:off x="13221979" y="5786811"/>
            <a:ext cx="1214028" cy="946808"/>
          </a:xfrm>
          <a:prstGeom prst="hear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Сердце 18"/>
          <p:cNvSpPr/>
          <p:nvPr/>
        </p:nvSpPr>
        <p:spPr>
          <a:xfrm>
            <a:off x="13828993" y="5806172"/>
            <a:ext cx="614281" cy="935079"/>
          </a:xfrm>
          <a:custGeom>
            <a:avLst/>
            <a:gdLst>
              <a:gd name="connsiteX0" fmla="*/ 607014 w 1214028"/>
              <a:gd name="connsiteY0" fmla="*/ 236702 h 946808"/>
              <a:gd name="connsiteX1" fmla="*/ 607014 w 1214028"/>
              <a:gd name="connsiteY1" fmla="*/ 946808 h 946808"/>
              <a:gd name="connsiteX2" fmla="*/ 607014 w 1214028"/>
              <a:gd name="connsiteY2" fmla="*/ 236702 h 946808"/>
              <a:gd name="connsiteX0" fmla="*/ 595594 w 1207033"/>
              <a:gd name="connsiteY0" fmla="*/ 224973 h 935997"/>
              <a:gd name="connsiteX1" fmla="*/ 595594 w 1207033"/>
              <a:gd name="connsiteY1" fmla="*/ 935079 h 935997"/>
              <a:gd name="connsiteX2" fmla="*/ 0 w 1207033"/>
              <a:gd name="connsiteY2" fmla="*/ 371507 h 935997"/>
              <a:gd name="connsiteX3" fmla="*/ 595594 w 1207033"/>
              <a:gd name="connsiteY3" fmla="*/ 224973 h 935997"/>
              <a:gd name="connsiteX0" fmla="*/ 59431 w 670870"/>
              <a:gd name="connsiteY0" fmla="*/ 224973 h 936326"/>
              <a:gd name="connsiteX1" fmla="*/ 59431 w 670870"/>
              <a:gd name="connsiteY1" fmla="*/ 935079 h 936326"/>
              <a:gd name="connsiteX2" fmla="*/ 15234 w 670870"/>
              <a:gd name="connsiteY2" fmla="*/ 500166 h 936326"/>
              <a:gd name="connsiteX3" fmla="*/ 59431 w 670870"/>
              <a:gd name="connsiteY3" fmla="*/ 224973 h 936326"/>
              <a:gd name="connsiteX0" fmla="*/ 59431 w 670870"/>
              <a:gd name="connsiteY0" fmla="*/ 224973 h 935079"/>
              <a:gd name="connsiteX1" fmla="*/ 59431 w 670870"/>
              <a:gd name="connsiteY1" fmla="*/ 935079 h 935079"/>
              <a:gd name="connsiteX2" fmla="*/ 15234 w 670870"/>
              <a:gd name="connsiteY2" fmla="*/ 500166 h 935079"/>
              <a:gd name="connsiteX3" fmla="*/ 59431 w 670870"/>
              <a:gd name="connsiteY3" fmla="*/ 224973 h 935079"/>
              <a:gd name="connsiteX0" fmla="*/ 44197 w 655636"/>
              <a:gd name="connsiteY0" fmla="*/ 224973 h 935079"/>
              <a:gd name="connsiteX1" fmla="*/ 44197 w 655636"/>
              <a:gd name="connsiteY1" fmla="*/ 935079 h 935079"/>
              <a:gd name="connsiteX2" fmla="*/ 0 w 655636"/>
              <a:gd name="connsiteY2" fmla="*/ 500166 h 935079"/>
              <a:gd name="connsiteX3" fmla="*/ 44197 w 655636"/>
              <a:gd name="connsiteY3" fmla="*/ 224973 h 935079"/>
              <a:gd name="connsiteX0" fmla="*/ 6168 w 617607"/>
              <a:gd name="connsiteY0" fmla="*/ 224973 h 935079"/>
              <a:gd name="connsiteX1" fmla="*/ 6168 w 617607"/>
              <a:gd name="connsiteY1" fmla="*/ 935079 h 935079"/>
              <a:gd name="connsiteX2" fmla="*/ 3326 w 617607"/>
              <a:gd name="connsiteY2" fmla="*/ 569091 h 935079"/>
              <a:gd name="connsiteX3" fmla="*/ 6168 w 617607"/>
              <a:gd name="connsiteY3" fmla="*/ 224973 h 935079"/>
              <a:gd name="connsiteX0" fmla="*/ 2842 w 614281"/>
              <a:gd name="connsiteY0" fmla="*/ 224973 h 935079"/>
              <a:gd name="connsiteX1" fmla="*/ 2842 w 614281"/>
              <a:gd name="connsiteY1" fmla="*/ 935079 h 935079"/>
              <a:gd name="connsiteX2" fmla="*/ 0 w 614281"/>
              <a:gd name="connsiteY2" fmla="*/ 569091 h 935079"/>
              <a:gd name="connsiteX3" fmla="*/ 2842 w 614281"/>
              <a:gd name="connsiteY3" fmla="*/ 224973 h 93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281" h="935079">
                <a:moveTo>
                  <a:pt x="2842" y="224973"/>
                </a:moveTo>
                <a:cubicBezTo>
                  <a:pt x="255765" y="-327332"/>
                  <a:pt x="1242162" y="224973"/>
                  <a:pt x="2842" y="935079"/>
                </a:cubicBezTo>
                <a:cubicBezTo>
                  <a:pt x="71" y="771107"/>
                  <a:pt x="0" y="687442"/>
                  <a:pt x="0" y="569091"/>
                </a:cubicBezTo>
                <a:cubicBezTo>
                  <a:pt x="0" y="450740"/>
                  <a:pt x="4666" y="388363"/>
                  <a:pt x="2842" y="224973"/>
                </a:cubicBezTo>
                <a:close/>
              </a:path>
            </a:pathLst>
          </a:custGeom>
          <a:solidFill>
            <a:srgbClr val="8A000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 bwMode="auto">
          <a:xfrm>
            <a:off x="3711055" y="2949105"/>
            <a:ext cx="6958839" cy="63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90488" indent="-9048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38258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56673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749300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931863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488" marR="0" lvl="0" indent="-90488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968F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разрабатывается совместно наставником и наставляемым</a:t>
            </a:r>
            <a:endParaRPr kumimoji="0" lang="ru-RU" alt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99968F"/>
              </a:solidFill>
              <a:effectLst/>
              <a:uLnTx/>
              <a:uFillTx/>
              <a:latin typeface="Century Gothic" panose="020F0302020204030204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4556098" y="2585048"/>
            <a:ext cx="4182365" cy="39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90488" indent="-9048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38258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56673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749300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931863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488" marR="0" lvl="0" indent="-90488" algn="just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968F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создается для конкретной пары/группы 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9465217" y="5092587"/>
            <a:ext cx="1643859" cy="3135282"/>
          </a:xfrm>
          <a:custGeom>
            <a:avLst/>
            <a:gdLst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373510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67508 w 2031613"/>
              <a:gd name="connsiteY0" fmla="*/ 6955436 h 6955436"/>
              <a:gd name="connsiteX1" fmla="*/ 697488 w 2031613"/>
              <a:gd name="connsiteY1" fmla="*/ 5666282 h 6955436"/>
              <a:gd name="connsiteX2" fmla="*/ 742459 w 2031613"/>
              <a:gd name="connsiteY2" fmla="*/ 4272197 h 6955436"/>
              <a:gd name="connsiteX3" fmla="*/ 742459 w 2031613"/>
              <a:gd name="connsiteY3" fmla="*/ 3297836 h 6955436"/>
              <a:gd name="connsiteX4" fmla="*/ 832400 w 2031613"/>
              <a:gd name="connsiteY4" fmla="*/ 3267856 h 6955436"/>
              <a:gd name="connsiteX5" fmla="*/ 862380 w 2031613"/>
              <a:gd name="connsiteY5" fmla="*/ 2938072 h 6955436"/>
              <a:gd name="connsiteX6" fmla="*/ 703558 w 2031613"/>
              <a:gd name="connsiteY6" fmla="*/ 2864730 h 6955436"/>
              <a:gd name="connsiteX7" fmla="*/ 531353 w 2031613"/>
              <a:gd name="connsiteY7" fmla="*/ 2643460 h 6955436"/>
              <a:gd name="connsiteX8" fmla="*/ 307744 w 2031613"/>
              <a:gd name="connsiteY8" fmla="*/ 2173574 h 6955436"/>
              <a:gd name="connsiteX9" fmla="*/ 142852 w 2031613"/>
              <a:gd name="connsiteY9" fmla="*/ 1858780 h 6955436"/>
              <a:gd name="connsiteX10" fmla="*/ 7941 w 2031613"/>
              <a:gd name="connsiteY10" fmla="*/ 1708878 h 6955436"/>
              <a:gd name="connsiteX11" fmla="*/ 16862 w 2031613"/>
              <a:gd name="connsiteY11" fmla="*/ 1539527 h 6955436"/>
              <a:gd name="connsiteX12" fmla="*/ 217803 w 2031613"/>
              <a:gd name="connsiteY12" fmla="*/ 1499016 h 6955436"/>
              <a:gd name="connsiteX13" fmla="*/ 381451 w 2031613"/>
              <a:gd name="connsiteY13" fmla="*/ 1603947 h 6955436"/>
              <a:gd name="connsiteX14" fmla="*/ 547587 w 2031613"/>
              <a:gd name="connsiteY14" fmla="*/ 1843790 h 6955436"/>
              <a:gd name="connsiteX15" fmla="*/ 592557 w 2031613"/>
              <a:gd name="connsiteY15" fmla="*/ 1918741 h 6955436"/>
              <a:gd name="connsiteX16" fmla="*/ 697488 w 2031613"/>
              <a:gd name="connsiteY16" fmla="*/ 1738859 h 6955436"/>
              <a:gd name="connsiteX17" fmla="*/ 652518 w 2031613"/>
              <a:gd name="connsiteY17" fmla="*/ 1394085 h 6955436"/>
              <a:gd name="connsiteX18" fmla="*/ 487626 w 2031613"/>
              <a:gd name="connsiteY18" fmla="*/ 569626 h 6955436"/>
              <a:gd name="connsiteX19" fmla="*/ 502616 w 2031613"/>
              <a:gd name="connsiteY19" fmla="*/ 314793 h 6955436"/>
              <a:gd name="connsiteX20" fmla="*/ 607548 w 2031613"/>
              <a:gd name="connsiteY20" fmla="*/ 254833 h 6955436"/>
              <a:gd name="connsiteX21" fmla="*/ 712479 w 2031613"/>
              <a:gd name="connsiteY21" fmla="*/ 359764 h 6955436"/>
              <a:gd name="connsiteX22" fmla="*/ 817410 w 2031613"/>
              <a:gd name="connsiteY22" fmla="*/ 854439 h 6955436"/>
              <a:gd name="connsiteX23" fmla="*/ 847390 w 2031613"/>
              <a:gd name="connsiteY23" fmla="*/ 974360 h 6955436"/>
              <a:gd name="connsiteX24" fmla="*/ 967311 w 2031613"/>
              <a:gd name="connsiteY24" fmla="*/ 959370 h 6955436"/>
              <a:gd name="connsiteX25" fmla="*/ 922341 w 2031613"/>
              <a:gd name="connsiteY25" fmla="*/ 254833 h 6955436"/>
              <a:gd name="connsiteX26" fmla="*/ 922341 w 2031613"/>
              <a:gd name="connsiteY26" fmla="*/ 74951 h 6955436"/>
              <a:gd name="connsiteX27" fmla="*/ 1042262 w 2031613"/>
              <a:gd name="connsiteY27" fmla="*/ 0 h 6955436"/>
              <a:gd name="connsiteX28" fmla="*/ 1162184 w 2031613"/>
              <a:gd name="connsiteY28" fmla="*/ 59960 h 6955436"/>
              <a:gd name="connsiteX29" fmla="*/ 1207154 w 2031613"/>
              <a:gd name="connsiteY29" fmla="*/ 239842 h 6955436"/>
              <a:gd name="connsiteX30" fmla="*/ 1237134 w 2031613"/>
              <a:gd name="connsiteY30" fmla="*/ 1019331 h 6955436"/>
              <a:gd name="connsiteX31" fmla="*/ 1357056 w 2031613"/>
              <a:gd name="connsiteY31" fmla="*/ 989351 h 6955436"/>
              <a:gd name="connsiteX32" fmla="*/ 1402026 w 2031613"/>
              <a:gd name="connsiteY32" fmla="*/ 404734 h 6955436"/>
              <a:gd name="connsiteX33" fmla="*/ 1446997 w 2031613"/>
              <a:gd name="connsiteY33" fmla="*/ 149901 h 6955436"/>
              <a:gd name="connsiteX34" fmla="*/ 1551928 w 2031613"/>
              <a:gd name="connsiteY34" fmla="*/ 59960 h 6955436"/>
              <a:gd name="connsiteX35" fmla="*/ 1671849 w 2031613"/>
              <a:gd name="connsiteY35" fmla="*/ 119921 h 6955436"/>
              <a:gd name="connsiteX36" fmla="*/ 1701829 w 2031613"/>
              <a:gd name="connsiteY36" fmla="*/ 344774 h 6955436"/>
              <a:gd name="connsiteX37" fmla="*/ 1671849 w 2031613"/>
              <a:gd name="connsiteY37" fmla="*/ 989351 h 6955436"/>
              <a:gd name="connsiteX38" fmla="*/ 1776780 w 2031613"/>
              <a:gd name="connsiteY38" fmla="*/ 1049311 h 6955436"/>
              <a:gd name="connsiteX39" fmla="*/ 1821751 w 2031613"/>
              <a:gd name="connsiteY39" fmla="*/ 659567 h 6955436"/>
              <a:gd name="connsiteX40" fmla="*/ 1881711 w 2031613"/>
              <a:gd name="connsiteY40" fmla="*/ 539646 h 6955436"/>
              <a:gd name="connsiteX41" fmla="*/ 1941672 w 2031613"/>
              <a:gd name="connsiteY41" fmla="*/ 524656 h 6955436"/>
              <a:gd name="connsiteX42" fmla="*/ 2031613 w 2031613"/>
              <a:gd name="connsiteY42" fmla="*/ 554636 h 6955436"/>
              <a:gd name="connsiteX43" fmla="*/ 2016623 w 2031613"/>
              <a:gd name="connsiteY43" fmla="*/ 959370 h 6955436"/>
              <a:gd name="connsiteX44" fmla="*/ 1956662 w 2031613"/>
              <a:gd name="connsiteY44" fmla="*/ 1558977 h 6955436"/>
              <a:gd name="connsiteX45" fmla="*/ 1926682 w 2031613"/>
              <a:gd name="connsiteY45" fmla="*/ 2248524 h 6955436"/>
              <a:gd name="connsiteX46" fmla="*/ 1866721 w 2031613"/>
              <a:gd name="connsiteY46" fmla="*/ 2623278 h 6955436"/>
              <a:gd name="connsiteX47" fmla="*/ 1656859 w 2031613"/>
              <a:gd name="connsiteY47" fmla="*/ 2878111 h 6955436"/>
              <a:gd name="connsiteX48" fmla="*/ 1611888 w 2031613"/>
              <a:gd name="connsiteY48" fmla="*/ 2953062 h 6955436"/>
              <a:gd name="connsiteX49" fmla="*/ 1641869 w 2031613"/>
              <a:gd name="connsiteY49" fmla="*/ 3312826 h 6955436"/>
              <a:gd name="connsiteX50" fmla="*/ 1701829 w 2031613"/>
              <a:gd name="connsiteY50" fmla="*/ 3282846 h 6955436"/>
              <a:gd name="connsiteX51" fmla="*/ 1761790 w 2031613"/>
              <a:gd name="connsiteY51" fmla="*/ 6940446 h 6955436"/>
              <a:gd name="connsiteX52" fmla="*/ 667508 w 2031613"/>
              <a:gd name="connsiteY52" fmla="*/ 6955436 h 6955436"/>
              <a:gd name="connsiteX0" fmla="*/ 665760 w 2029865"/>
              <a:gd name="connsiteY0" fmla="*/ 6955436 h 6955436"/>
              <a:gd name="connsiteX1" fmla="*/ 695740 w 2029865"/>
              <a:gd name="connsiteY1" fmla="*/ 5666282 h 6955436"/>
              <a:gd name="connsiteX2" fmla="*/ 740711 w 2029865"/>
              <a:gd name="connsiteY2" fmla="*/ 4272197 h 6955436"/>
              <a:gd name="connsiteX3" fmla="*/ 740711 w 2029865"/>
              <a:gd name="connsiteY3" fmla="*/ 3297836 h 6955436"/>
              <a:gd name="connsiteX4" fmla="*/ 830652 w 2029865"/>
              <a:gd name="connsiteY4" fmla="*/ 3267856 h 6955436"/>
              <a:gd name="connsiteX5" fmla="*/ 860632 w 2029865"/>
              <a:gd name="connsiteY5" fmla="*/ 2938072 h 6955436"/>
              <a:gd name="connsiteX6" fmla="*/ 701810 w 2029865"/>
              <a:gd name="connsiteY6" fmla="*/ 2864730 h 6955436"/>
              <a:gd name="connsiteX7" fmla="*/ 529605 w 2029865"/>
              <a:gd name="connsiteY7" fmla="*/ 2643460 h 6955436"/>
              <a:gd name="connsiteX8" fmla="*/ 305996 w 2029865"/>
              <a:gd name="connsiteY8" fmla="*/ 2173574 h 6955436"/>
              <a:gd name="connsiteX9" fmla="*/ 141104 w 2029865"/>
              <a:gd name="connsiteY9" fmla="*/ 1858780 h 6955436"/>
              <a:gd name="connsiteX10" fmla="*/ 28496 w 2029865"/>
              <a:gd name="connsiteY10" fmla="*/ 1717799 h 6955436"/>
              <a:gd name="connsiteX11" fmla="*/ 15114 w 2029865"/>
              <a:gd name="connsiteY11" fmla="*/ 1539527 h 6955436"/>
              <a:gd name="connsiteX12" fmla="*/ 216055 w 2029865"/>
              <a:gd name="connsiteY12" fmla="*/ 1499016 h 6955436"/>
              <a:gd name="connsiteX13" fmla="*/ 379703 w 2029865"/>
              <a:gd name="connsiteY13" fmla="*/ 1603947 h 6955436"/>
              <a:gd name="connsiteX14" fmla="*/ 545839 w 2029865"/>
              <a:gd name="connsiteY14" fmla="*/ 1843790 h 6955436"/>
              <a:gd name="connsiteX15" fmla="*/ 590809 w 2029865"/>
              <a:gd name="connsiteY15" fmla="*/ 1918741 h 6955436"/>
              <a:gd name="connsiteX16" fmla="*/ 695740 w 2029865"/>
              <a:gd name="connsiteY16" fmla="*/ 1738859 h 6955436"/>
              <a:gd name="connsiteX17" fmla="*/ 650770 w 2029865"/>
              <a:gd name="connsiteY17" fmla="*/ 1394085 h 6955436"/>
              <a:gd name="connsiteX18" fmla="*/ 485878 w 2029865"/>
              <a:gd name="connsiteY18" fmla="*/ 569626 h 6955436"/>
              <a:gd name="connsiteX19" fmla="*/ 500868 w 2029865"/>
              <a:gd name="connsiteY19" fmla="*/ 314793 h 6955436"/>
              <a:gd name="connsiteX20" fmla="*/ 605800 w 2029865"/>
              <a:gd name="connsiteY20" fmla="*/ 254833 h 6955436"/>
              <a:gd name="connsiteX21" fmla="*/ 710731 w 2029865"/>
              <a:gd name="connsiteY21" fmla="*/ 359764 h 6955436"/>
              <a:gd name="connsiteX22" fmla="*/ 815662 w 2029865"/>
              <a:gd name="connsiteY22" fmla="*/ 854439 h 6955436"/>
              <a:gd name="connsiteX23" fmla="*/ 845642 w 2029865"/>
              <a:gd name="connsiteY23" fmla="*/ 974360 h 6955436"/>
              <a:gd name="connsiteX24" fmla="*/ 965563 w 2029865"/>
              <a:gd name="connsiteY24" fmla="*/ 959370 h 6955436"/>
              <a:gd name="connsiteX25" fmla="*/ 920593 w 2029865"/>
              <a:gd name="connsiteY25" fmla="*/ 254833 h 6955436"/>
              <a:gd name="connsiteX26" fmla="*/ 920593 w 2029865"/>
              <a:gd name="connsiteY26" fmla="*/ 74951 h 6955436"/>
              <a:gd name="connsiteX27" fmla="*/ 1040514 w 2029865"/>
              <a:gd name="connsiteY27" fmla="*/ 0 h 6955436"/>
              <a:gd name="connsiteX28" fmla="*/ 1160436 w 2029865"/>
              <a:gd name="connsiteY28" fmla="*/ 59960 h 6955436"/>
              <a:gd name="connsiteX29" fmla="*/ 1205406 w 2029865"/>
              <a:gd name="connsiteY29" fmla="*/ 239842 h 6955436"/>
              <a:gd name="connsiteX30" fmla="*/ 1235386 w 2029865"/>
              <a:gd name="connsiteY30" fmla="*/ 1019331 h 6955436"/>
              <a:gd name="connsiteX31" fmla="*/ 1355308 w 2029865"/>
              <a:gd name="connsiteY31" fmla="*/ 989351 h 6955436"/>
              <a:gd name="connsiteX32" fmla="*/ 1400278 w 2029865"/>
              <a:gd name="connsiteY32" fmla="*/ 404734 h 6955436"/>
              <a:gd name="connsiteX33" fmla="*/ 1445249 w 2029865"/>
              <a:gd name="connsiteY33" fmla="*/ 149901 h 6955436"/>
              <a:gd name="connsiteX34" fmla="*/ 1550180 w 2029865"/>
              <a:gd name="connsiteY34" fmla="*/ 59960 h 6955436"/>
              <a:gd name="connsiteX35" fmla="*/ 1670101 w 2029865"/>
              <a:gd name="connsiteY35" fmla="*/ 119921 h 6955436"/>
              <a:gd name="connsiteX36" fmla="*/ 1700081 w 2029865"/>
              <a:gd name="connsiteY36" fmla="*/ 344774 h 6955436"/>
              <a:gd name="connsiteX37" fmla="*/ 1670101 w 2029865"/>
              <a:gd name="connsiteY37" fmla="*/ 989351 h 6955436"/>
              <a:gd name="connsiteX38" fmla="*/ 1775032 w 2029865"/>
              <a:gd name="connsiteY38" fmla="*/ 1049311 h 6955436"/>
              <a:gd name="connsiteX39" fmla="*/ 1820003 w 2029865"/>
              <a:gd name="connsiteY39" fmla="*/ 659567 h 6955436"/>
              <a:gd name="connsiteX40" fmla="*/ 1879963 w 2029865"/>
              <a:gd name="connsiteY40" fmla="*/ 539646 h 6955436"/>
              <a:gd name="connsiteX41" fmla="*/ 1939924 w 2029865"/>
              <a:gd name="connsiteY41" fmla="*/ 524656 h 6955436"/>
              <a:gd name="connsiteX42" fmla="*/ 2029865 w 2029865"/>
              <a:gd name="connsiteY42" fmla="*/ 554636 h 6955436"/>
              <a:gd name="connsiteX43" fmla="*/ 2014875 w 2029865"/>
              <a:gd name="connsiteY43" fmla="*/ 959370 h 6955436"/>
              <a:gd name="connsiteX44" fmla="*/ 1954914 w 2029865"/>
              <a:gd name="connsiteY44" fmla="*/ 1558977 h 6955436"/>
              <a:gd name="connsiteX45" fmla="*/ 1924934 w 2029865"/>
              <a:gd name="connsiteY45" fmla="*/ 2248524 h 6955436"/>
              <a:gd name="connsiteX46" fmla="*/ 1864973 w 2029865"/>
              <a:gd name="connsiteY46" fmla="*/ 2623278 h 6955436"/>
              <a:gd name="connsiteX47" fmla="*/ 1655111 w 2029865"/>
              <a:gd name="connsiteY47" fmla="*/ 2878111 h 6955436"/>
              <a:gd name="connsiteX48" fmla="*/ 1610140 w 2029865"/>
              <a:gd name="connsiteY48" fmla="*/ 2953062 h 6955436"/>
              <a:gd name="connsiteX49" fmla="*/ 1640121 w 2029865"/>
              <a:gd name="connsiteY49" fmla="*/ 3312826 h 6955436"/>
              <a:gd name="connsiteX50" fmla="*/ 1700081 w 2029865"/>
              <a:gd name="connsiteY50" fmla="*/ 3282846 h 6955436"/>
              <a:gd name="connsiteX51" fmla="*/ 1760042 w 2029865"/>
              <a:gd name="connsiteY51" fmla="*/ 6940446 h 6955436"/>
              <a:gd name="connsiteX52" fmla="*/ 665760 w 2029865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7901 w 2031359"/>
              <a:gd name="connsiteY19" fmla="*/ 337095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7901 w 2031359"/>
              <a:gd name="connsiteY19" fmla="*/ 337095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15821 w 2031359"/>
              <a:gd name="connsiteY29" fmla="*/ 475904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8401 h 6958401"/>
              <a:gd name="connsiteX1" fmla="*/ 697234 w 2031359"/>
              <a:gd name="connsiteY1" fmla="*/ 5669247 h 6958401"/>
              <a:gd name="connsiteX2" fmla="*/ 742205 w 2031359"/>
              <a:gd name="connsiteY2" fmla="*/ 4275162 h 6958401"/>
              <a:gd name="connsiteX3" fmla="*/ 742205 w 2031359"/>
              <a:gd name="connsiteY3" fmla="*/ 3300801 h 6958401"/>
              <a:gd name="connsiteX4" fmla="*/ 832146 w 2031359"/>
              <a:gd name="connsiteY4" fmla="*/ 3270821 h 6958401"/>
              <a:gd name="connsiteX5" fmla="*/ 862126 w 2031359"/>
              <a:gd name="connsiteY5" fmla="*/ 2941037 h 6958401"/>
              <a:gd name="connsiteX6" fmla="*/ 703304 w 2031359"/>
              <a:gd name="connsiteY6" fmla="*/ 2867695 h 6958401"/>
              <a:gd name="connsiteX7" fmla="*/ 531099 w 2031359"/>
              <a:gd name="connsiteY7" fmla="*/ 2646425 h 6958401"/>
              <a:gd name="connsiteX8" fmla="*/ 307490 w 2031359"/>
              <a:gd name="connsiteY8" fmla="*/ 2176539 h 6958401"/>
              <a:gd name="connsiteX9" fmla="*/ 178282 w 2031359"/>
              <a:gd name="connsiteY9" fmla="*/ 1928652 h 6958401"/>
              <a:gd name="connsiteX10" fmla="*/ 29990 w 2031359"/>
              <a:gd name="connsiteY10" fmla="*/ 1720764 h 6958401"/>
              <a:gd name="connsiteX11" fmla="*/ 16608 w 2031359"/>
              <a:gd name="connsiteY11" fmla="*/ 1542492 h 6958401"/>
              <a:gd name="connsiteX12" fmla="*/ 217549 w 2031359"/>
              <a:gd name="connsiteY12" fmla="*/ 1501981 h 6958401"/>
              <a:gd name="connsiteX13" fmla="*/ 381197 w 2031359"/>
              <a:gd name="connsiteY13" fmla="*/ 1606912 h 6958401"/>
              <a:gd name="connsiteX14" fmla="*/ 547333 w 2031359"/>
              <a:gd name="connsiteY14" fmla="*/ 1846755 h 6958401"/>
              <a:gd name="connsiteX15" fmla="*/ 592303 w 2031359"/>
              <a:gd name="connsiteY15" fmla="*/ 1921706 h 6958401"/>
              <a:gd name="connsiteX16" fmla="*/ 697234 w 2031359"/>
              <a:gd name="connsiteY16" fmla="*/ 1781969 h 6958401"/>
              <a:gd name="connsiteX17" fmla="*/ 643343 w 2031359"/>
              <a:gd name="connsiteY17" fmla="*/ 1401510 h 6958401"/>
              <a:gd name="connsiteX18" fmla="*/ 487372 w 2031359"/>
              <a:gd name="connsiteY18" fmla="*/ 572591 h 6958401"/>
              <a:gd name="connsiteX19" fmla="*/ 484519 w 2031359"/>
              <a:gd name="connsiteY19" fmla="*/ 348981 h 6958401"/>
              <a:gd name="connsiteX20" fmla="*/ 580531 w 2031359"/>
              <a:gd name="connsiteY20" fmla="*/ 280100 h 6958401"/>
              <a:gd name="connsiteX21" fmla="*/ 716686 w 2031359"/>
              <a:gd name="connsiteY21" fmla="*/ 389492 h 6958401"/>
              <a:gd name="connsiteX22" fmla="*/ 817156 w 2031359"/>
              <a:gd name="connsiteY22" fmla="*/ 857404 h 6958401"/>
              <a:gd name="connsiteX23" fmla="*/ 842676 w 2031359"/>
              <a:gd name="connsiteY23" fmla="*/ 972864 h 6958401"/>
              <a:gd name="connsiteX24" fmla="*/ 967057 w 2031359"/>
              <a:gd name="connsiteY24" fmla="*/ 962335 h 6958401"/>
              <a:gd name="connsiteX25" fmla="*/ 922087 w 2031359"/>
              <a:gd name="connsiteY25" fmla="*/ 257798 h 6958401"/>
              <a:gd name="connsiteX26" fmla="*/ 922087 w 2031359"/>
              <a:gd name="connsiteY26" fmla="*/ 77916 h 6958401"/>
              <a:gd name="connsiteX27" fmla="*/ 1042008 w 2031359"/>
              <a:gd name="connsiteY27" fmla="*/ 2965 h 6958401"/>
              <a:gd name="connsiteX28" fmla="*/ 1161930 w 2031359"/>
              <a:gd name="connsiteY28" fmla="*/ 62925 h 6958401"/>
              <a:gd name="connsiteX29" fmla="*/ 1215821 w 2031359"/>
              <a:gd name="connsiteY29" fmla="*/ 474752 h 6958401"/>
              <a:gd name="connsiteX30" fmla="*/ 1236880 w 2031359"/>
              <a:gd name="connsiteY30" fmla="*/ 1022296 h 6958401"/>
              <a:gd name="connsiteX31" fmla="*/ 1356802 w 2031359"/>
              <a:gd name="connsiteY31" fmla="*/ 992316 h 6958401"/>
              <a:gd name="connsiteX32" fmla="*/ 1401772 w 2031359"/>
              <a:gd name="connsiteY32" fmla="*/ 407699 h 6958401"/>
              <a:gd name="connsiteX33" fmla="*/ 1446743 w 2031359"/>
              <a:gd name="connsiteY33" fmla="*/ 152866 h 6958401"/>
              <a:gd name="connsiteX34" fmla="*/ 1551674 w 2031359"/>
              <a:gd name="connsiteY34" fmla="*/ 62925 h 6958401"/>
              <a:gd name="connsiteX35" fmla="*/ 1671595 w 2031359"/>
              <a:gd name="connsiteY35" fmla="*/ 122886 h 6958401"/>
              <a:gd name="connsiteX36" fmla="*/ 1701575 w 2031359"/>
              <a:gd name="connsiteY36" fmla="*/ 347739 h 6958401"/>
              <a:gd name="connsiteX37" fmla="*/ 1671595 w 2031359"/>
              <a:gd name="connsiteY37" fmla="*/ 992316 h 6958401"/>
              <a:gd name="connsiteX38" fmla="*/ 1776526 w 2031359"/>
              <a:gd name="connsiteY38" fmla="*/ 1052276 h 6958401"/>
              <a:gd name="connsiteX39" fmla="*/ 1821497 w 2031359"/>
              <a:gd name="connsiteY39" fmla="*/ 662532 h 6958401"/>
              <a:gd name="connsiteX40" fmla="*/ 1881457 w 2031359"/>
              <a:gd name="connsiteY40" fmla="*/ 542611 h 6958401"/>
              <a:gd name="connsiteX41" fmla="*/ 1941418 w 2031359"/>
              <a:gd name="connsiteY41" fmla="*/ 527621 h 6958401"/>
              <a:gd name="connsiteX42" fmla="*/ 2031359 w 2031359"/>
              <a:gd name="connsiteY42" fmla="*/ 557601 h 6958401"/>
              <a:gd name="connsiteX43" fmla="*/ 2016369 w 2031359"/>
              <a:gd name="connsiteY43" fmla="*/ 962335 h 6958401"/>
              <a:gd name="connsiteX44" fmla="*/ 1956408 w 2031359"/>
              <a:gd name="connsiteY44" fmla="*/ 1561942 h 6958401"/>
              <a:gd name="connsiteX45" fmla="*/ 1926428 w 2031359"/>
              <a:gd name="connsiteY45" fmla="*/ 2251489 h 6958401"/>
              <a:gd name="connsiteX46" fmla="*/ 1866467 w 2031359"/>
              <a:gd name="connsiteY46" fmla="*/ 2626243 h 6958401"/>
              <a:gd name="connsiteX47" fmla="*/ 1656605 w 2031359"/>
              <a:gd name="connsiteY47" fmla="*/ 2881076 h 6958401"/>
              <a:gd name="connsiteX48" fmla="*/ 1611634 w 2031359"/>
              <a:gd name="connsiteY48" fmla="*/ 2956027 h 6958401"/>
              <a:gd name="connsiteX49" fmla="*/ 1641615 w 2031359"/>
              <a:gd name="connsiteY49" fmla="*/ 3315791 h 6958401"/>
              <a:gd name="connsiteX50" fmla="*/ 1701575 w 2031359"/>
              <a:gd name="connsiteY50" fmla="*/ 3285811 h 6958401"/>
              <a:gd name="connsiteX51" fmla="*/ 1761536 w 2031359"/>
              <a:gd name="connsiteY51" fmla="*/ 6943411 h 6958401"/>
              <a:gd name="connsiteX52" fmla="*/ 667254 w 2031359"/>
              <a:gd name="connsiteY52" fmla="*/ 6958401 h 6958401"/>
              <a:gd name="connsiteX0" fmla="*/ 667254 w 2031359"/>
              <a:gd name="connsiteY0" fmla="*/ 6958481 h 6958481"/>
              <a:gd name="connsiteX1" fmla="*/ 697234 w 2031359"/>
              <a:gd name="connsiteY1" fmla="*/ 5669327 h 6958481"/>
              <a:gd name="connsiteX2" fmla="*/ 742205 w 2031359"/>
              <a:gd name="connsiteY2" fmla="*/ 4275242 h 6958481"/>
              <a:gd name="connsiteX3" fmla="*/ 742205 w 2031359"/>
              <a:gd name="connsiteY3" fmla="*/ 3300881 h 6958481"/>
              <a:gd name="connsiteX4" fmla="*/ 832146 w 2031359"/>
              <a:gd name="connsiteY4" fmla="*/ 3270901 h 6958481"/>
              <a:gd name="connsiteX5" fmla="*/ 862126 w 2031359"/>
              <a:gd name="connsiteY5" fmla="*/ 2941117 h 6958481"/>
              <a:gd name="connsiteX6" fmla="*/ 703304 w 2031359"/>
              <a:gd name="connsiteY6" fmla="*/ 2867775 h 6958481"/>
              <a:gd name="connsiteX7" fmla="*/ 531099 w 2031359"/>
              <a:gd name="connsiteY7" fmla="*/ 2646505 h 6958481"/>
              <a:gd name="connsiteX8" fmla="*/ 307490 w 2031359"/>
              <a:gd name="connsiteY8" fmla="*/ 2176619 h 6958481"/>
              <a:gd name="connsiteX9" fmla="*/ 178282 w 2031359"/>
              <a:gd name="connsiteY9" fmla="*/ 1928732 h 6958481"/>
              <a:gd name="connsiteX10" fmla="*/ 29990 w 2031359"/>
              <a:gd name="connsiteY10" fmla="*/ 1720844 h 6958481"/>
              <a:gd name="connsiteX11" fmla="*/ 16608 w 2031359"/>
              <a:gd name="connsiteY11" fmla="*/ 1542572 h 6958481"/>
              <a:gd name="connsiteX12" fmla="*/ 217549 w 2031359"/>
              <a:gd name="connsiteY12" fmla="*/ 1502061 h 6958481"/>
              <a:gd name="connsiteX13" fmla="*/ 381197 w 2031359"/>
              <a:gd name="connsiteY13" fmla="*/ 1606992 h 6958481"/>
              <a:gd name="connsiteX14" fmla="*/ 547333 w 2031359"/>
              <a:gd name="connsiteY14" fmla="*/ 1846835 h 6958481"/>
              <a:gd name="connsiteX15" fmla="*/ 592303 w 2031359"/>
              <a:gd name="connsiteY15" fmla="*/ 1921786 h 6958481"/>
              <a:gd name="connsiteX16" fmla="*/ 697234 w 2031359"/>
              <a:gd name="connsiteY16" fmla="*/ 1782049 h 6958481"/>
              <a:gd name="connsiteX17" fmla="*/ 643343 w 2031359"/>
              <a:gd name="connsiteY17" fmla="*/ 1401590 h 6958481"/>
              <a:gd name="connsiteX18" fmla="*/ 487372 w 2031359"/>
              <a:gd name="connsiteY18" fmla="*/ 572671 h 6958481"/>
              <a:gd name="connsiteX19" fmla="*/ 484519 w 2031359"/>
              <a:gd name="connsiteY19" fmla="*/ 349061 h 6958481"/>
              <a:gd name="connsiteX20" fmla="*/ 580531 w 2031359"/>
              <a:gd name="connsiteY20" fmla="*/ 280180 h 6958481"/>
              <a:gd name="connsiteX21" fmla="*/ 716686 w 2031359"/>
              <a:gd name="connsiteY21" fmla="*/ 389572 h 6958481"/>
              <a:gd name="connsiteX22" fmla="*/ 817156 w 2031359"/>
              <a:gd name="connsiteY22" fmla="*/ 857484 h 6958481"/>
              <a:gd name="connsiteX23" fmla="*/ 842676 w 2031359"/>
              <a:gd name="connsiteY23" fmla="*/ 972944 h 6958481"/>
              <a:gd name="connsiteX24" fmla="*/ 967057 w 2031359"/>
              <a:gd name="connsiteY24" fmla="*/ 962415 h 6958481"/>
              <a:gd name="connsiteX25" fmla="*/ 922087 w 2031359"/>
              <a:gd name="connsiteY25" fmla="*/ 257878 h 6958481"/>
              <a:gd name="connsiteX26" fmla="*/ 939929 w 2031359"/>
              <a:gd name="connsiteY26" fmla="*/ 77996 h 6958481"/>
              <a:gd name="connsiteX27" fmla="*/ 1042008 w 2031359"/>
              <a:gd name="connsiteY27" fmla="*/ 3045 h 6958481"/>
              <a:gd name="connsiteX28" fmla="*/ 1161930 w 2031359"/>
              <a:gd name="connsiteY28" fmla="*/ 63005 h 6958481"/>
              <a:gd name="connsiteX29" fmla="*/ 1215821 w 2031359"/>
              <a:gd name="connsiteY29" fmla="*/ 474832 h 6958481"/>
              <a:gd name="connsiteX30" fmla="*/ 1236880 w 2031359"/>
              <a:gd name="connsiteY30" fmla="*/ 1022376 h 6958481"/>
              <a:gd name="connsiteX31" fmla="*/ 1356802 w 2031359"/>
              <a:gd name="connsiteY31" fmla="*/ 992396 h 6958481"/>
              <a:gd name="connsiteX32" fmla="*/ 1401772 w 2031359"/>
              <a:gd name="connsiteY32" fmla="*/ 407779 h 6958481"/>
              <a:gd name="connsiteX33" fmla="*/ 1446743 w 2031359"/>
              <a:gd name="connsiteY33" fmla="*/ 152946 h 6958481"/>
              <a:gd name="connsiteX34" fmla="*/ 1551674 w 2031359"/>
              <a:gd name="connsiteY34" fmla="*/ 63005 h 6958481"/>
              <a:gd name="connsiteX35" fmla="*/ 1671595 w 2031359"/>
              <a:gd name="connsiteY35" fmla="*/ 122966 h 6958481"/>
              <a:gd name="connsiteX36" fmla="*/ 1701575 w 2031359"/>
              <a:gd name="connsiteY36" fmla="*/ 347819 h 6958481"/>
              <a:gd name="connsiteX37" fmla="*/ 1671595 w 2031359"/>
              <a:gd name="connsiteY37" fmla="*/ 992396 h 6958481"/>
              <a:gd name="connsiteX38" fmla="*/ 1776526 w 2031359"/>
              <a:gd name="connsiteY38" fmla="*/ 1052356 h 6958481"/>
              <a:gd name="connsiteX39" fmla="*/ 1821497 w 2031359"/>
              <a:gd name="connsiteY39" fmla="*/ 662612 h 6958481"/>
              <a:gd name="connsiteX40" fmla="*/ 1881457 w 2031359"/>
              <a:gd name="connsiteY40" fmla="*/ 542691 h 6958481"/>
              <a:gd name="connsiteX41" fmla="*/ 1941418 w 2031359"/>
              <a:gd name="connsiteY41" fmla="*/ 527701 h 6958481"/>
              <a:gd name="connsiteX42" fmla="*/ 2031359 w 2031359"/>
              <a:gd name="connsiteY42" fmla="*/ 557681 h 6958481"/>
              <a:gd name="connsiteX43" fmla="*/ 2016369 w 2031359"/>
              <a:gd name="connsiteY43" fmla="*/ 962415 h 6958481"/>
              <a:gd name="connsiteX44" fmla="*/ 1956408 w 2031359"/>
              <a:gd name="connsiteY44" fmla="*/ 1562022 h 6958481"/>
              <a:gd name="connsiteX45" fmla="*/ 1926428 w 2031359"/>
              <a:gd name="connsiteY45" fmla="*/ 2251569 h 6958481"/>
              <a:gd name="connsiteX46" fmla="*/ 1866467 w 2031359"/>
              <a:gd name="connsiteY46" fmla="*/ 2626323 h 6958481"/>
              <a:gd name="connsiteX47" fmla="*/ 1656605 w 2031359"/>
              <a:gd name="connsiteY47" fmla="*/ 2881156 h 6958481"/>
              <a:gd name="connsiteX48" fmla="*/ 1611634 w 2031359"/>
              <a:gd name="connsiteY48" fmla="*/ 2956107 h 6958481"/>
              <a:gd name="connsiteX49" fmla="*/ 1641615 w 2031359"/>
              <a:gd name="connsiteY49" fmla="*/ 3315871 h 6958481"/>
              <a:gd name="connsiteX50" fmla="*/ 1701575 w 2031359"/>
              <a:gd name="connsiteY50" fmla="*/ 3285891 h 6958481"/>
              <a:gd name="connsiteX51" fmla="*/ 1761536 w 2031359"/>
              <a:gd name="connsiteY51" fmla="*/ 6943491 h 6958481"/>
              <a:gd name="connsiteX52" fmla="*/ 667254 w 2031359"/>
              <a:gd name="connsiteY52" fmla="*/ 6958481 h 6958481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1772 w 2031359"/>
              <a:gd name="connsiteY32" fmla="*/ 404886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1772 w 2031359"/>
              <a:gd name="connsiteY32" fmla="*/ 404886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613"/>
              <a:gd name="connsiteY0" fmla="*/ 6955588 h 6955588"/>
              <a:gd name="connsiteX1" fmla="*/ 697234 w 2031613"/>
              <a:gd name="connsiteY1" fmla="*/ 5666434 h 6955588"/>
              <a:gd name="connsiteX2" fmla="*/ 742205 w 2031613"/>
              <a:gd name="connsiteY2" fmla="*/ 4272349 h 6955588"/>
              <a:gd name="connsiteX3" fmla="*/ 742205 w 2031613"/>
              <a:gd name="connsiteY3" fmla="*/ 3297988 h 6955588"/>
              <a:gd name="connsiteX4" fmla="*/ 832146 w 2031613"/>
              <a:gd name="connsiteY4" fmla="*/ 3268008 h 6955588"/>
              <a:gd name="connsiteX5" fmla="*/ 862126 w 2031613"/>
              <a:gd name="connsiteY5" fmla="*/ 2938224 h 6955588"/>
              <a:gd name="connsiteX6" fmla="*/ 703304 w 2031613"/>
              <a:gd name="connsiteY6" fmla="*/ 2864882 h 6955588"/>
              <a:gd name="connsiteX7" fmla="*/ 531099 w 2031613"/>
              <a:gd name="connsiteY7" fmla="*/ 2643612 h 6955588"/>
              <a:gd name="connsiteX8" fmla="*/ 307490 w 2031613"/>
              <a:gd name="connsiteY8" fmla="*/ 2173726 h 6955588"/>
              <a:gd name="connsiteX9" fmla="*/ 178282 w 2031613"/>
              <a:gd name="connsiteY9" fmla="*/ 1925839 h 6955588"/>
              <a:gd name="connsiteX10" fmla="*/ 29990 w 2031613"/>
              <a:gd name="connsiteY10" fmla="*/ 1717951 h 6955588"/>
              <a:gd name="connsiteX11" fmla="*/ 16608 w 2031613"/>
              <a:gd name="connsiteY11" fmla="*/ 1539679 h 6955588"/>
              <a:gd name="connsiteX12" fmla="*/ 217549 w 2031613"/>
              <a:gd name="connsiteY12" fmla="*/ 1499168 h 6955588"/>
              <a:gd name="connsiteX13" fmla="*/ 381197 w 2031613"/>
              <a:gd name="connsiteY13" fmla="*/ 1604099 h 6955588"/>
              <a:gd name="connsiteX14" fmla="*/ 547333 w 2031613"/>
              <a:gd name="connsiteY14" fmla="*/ 1843942 h 6955588"/>
              <a:gd name="connsiteX15" fmla="*/ 592303 w 2031613"/>
              <a:gd name="connsiteY15" fmla="*/ 1918893 h 6955588"/>
              <a:gd name="connsiteX16" fmla="*/ 697234 w 2031613"/>
              <a:gd name="connsiteY16" fmla="*/ 1779156 h 6955588"/>
              <a:gd name="connsiteX17" fmla="*/ 643343 w 2031613"/>
              <a:gd name="connsiteY17" fmla="*/ 1398697 h 6955588"/>
              <a:gd name="connsiteX18" fmla="*/ 487372 w 2031613"/>
              <a:gd name="connsiteY18" fmla="*/ 569778 h 6955588"/>
              <a:gd name="connsiteX19" fmla="*/ 484519 w 2031613"/>
              <a:gd name="connsiteY19" fmla="*/ 346168 h 6955588"/>
              <a:gd name="connsiteX20" fmla="*/ 580531 w 2031613"/>
              <a:gd name="connsiteY20" fmla="*/ 277287 h 6955588"/>
              <a:gd name="connsiteX21" fmla="*/ 716686 w 2031613"/>
              <a:gd name="connsiteY21" fmla="*/ 386679 h 6955588"/>
              <a:gd name="connsiteX22" fmla="*/ 817156 w 2031613"/>
              <a:gd name="connsiteY22" fmla="*/ 854591 h 6955588"/>
              <a:gd name="connsiteX23" fmla="*/ 842676 w 2031613"/>
              <a:gd name="connsiteY23" fmla="*/ 970051 h 6955588"/>
              <a:gd name="connsiteX24" fmla="*/ 967057 w 2031613"/>
              <a:gd name="connsiteY24" fmla="*/ 959522 h 6955588"/>
              <a:gd name="connsiteX25" fmla="*/ 922087 w 2031613"/>
              <a:gd name="connsiteY25" fmla="*/ 254985 h 6955588"/>
              <a:gd name="connsiteX26" fmla="*/ 939929 w 2031613"/>
              <a:gd name="connsiteY26" fmla="*/ 75103 h 6955588"/>
              <a:gd name="connsiteX27" fmla="*/ 1042008 w 2031613"/>
              <a:gd name="connsiteY27" fmla="*/ 152 h 6955588"/>
              <a:gd name="connsiteX28" fmla="*/ 1157469 w 2031613"/>
              <a:gd name="connsiteY28" fmla="*/ 73493 h 6955588"/>
              <a:gd name="connsiteX29" fmla="*/ 1215821 w 2031613"/>
              <a:gd name="connsiteY29" fmla="*/ 471939 h 6955588"/>
              <a:gd name="connsiteX30" fmla="*/ 1250261 w 2031613"/>
              <a:gd name="connsiteY30" fmla="*/ 983799 h 6955588"/>
              <a:gd name="connsiteX31" fmla="*/ 1356802 w 2031613"/>
              <a:gd name="connsiteY31" fmla="*/ 989503 h 6955588"/>
              <a:gd name="connsiteX32" fmla="*/ 1410692 w 2031613"/>
              <a:gd name="connsiteY32" fmla="*/ 494097 h 6955588"/>
              <a:gd name="connsiteX33" fmla="*/ 1477967 w 2031613"/>
              <a:gd name="connsiteY33" fmla="*/ 132211 h 6955588"/>
              <a:gd name="connsiteX34" fmla="*/ 1551674 w 2031613"/>
              <a:gd name="connsiteY34" fmla="*/ 60112 h 6955588"/>
              <a:gd name="connsiteX35" fmla="*/ 1671595 w 2031613"/>
              <a:gd name="connsiteY35" fmla="*/ 146836 h 6955588"/>
              <a:gd name="connsiteX36" fmla="*/ 1697114 w 2031613"/>
              <a:gd name="connsiteY36" fmla="*/ 407372 h 6955588"/>
              <a:gd name="connsiteX37" fmla="*/ 1671595 w 2031613"/>
              <a:gd name="connsiteY37" fmla="*/ 989503 h 6955588"/>
              <a:gd name="connsiteX38" fmla="*/ 1776526 w 2031613"/>
              <a:gd name="connsiteY38" fmla="*/ 1049463 h 6955588"/>
              <a:gd name="connsiteX39" fmla="*/ 1821497 w 2031613"/>
              <a:gd name="connsiteY39" fmla="*/ 659719 h 6955588"/>
              <a:gd name="connsiteX40" fmla="*/ 1881457 w 2031613"/>
              <a:gd name="connsiteY40" fmla="*/ 539798 h 6955588"/>
              <a:gd name="connsiteX41" fmla="*/ 1941418 w 2031613"/>
              <a:gd name="connsiteY41" fmla="*/ 524808 h 6955588"/>
              <a:gd name="connsiteX42" fmla="*/ 2031359 w 2031613"/>
              <a:gd name="connsiteY42" fmla="*/ 554788 h 6955588"/>
              <a:gd name="connsiteX43" fmla="*/ 2016369 w 2031613"/>
              <a:gd name="connsiteY43" fmla="*/ 959522 h 6955588"/>
              <a:gd name="connsiteX44" fmla="*/ 1956408 w 2031613"/>
              <a:gd name="connsiteY44" fmla="*/ 1559129 h 6955588"/>
              <a:gd name="connsiteX45" fmla="*/ 1926428 w 2031613"/>
              <a:gd name="connsiteY45" fmla="*/ 2248676 h 6955588"/>
              <a:gd name="connsiteX46" fmla="*/ 1866467 w 2031613"/>
              <a:gd name="connsiteY46" fmla="*/ 2623430 h 6955588"/>
              <a:gd name="connsiteX47" fmla="*/ 1656605 w 2031613"/>
              <a:gd name="connsiteY47" fmla="*/ 2878263 h 6955588"/>
              <a:gd name="connsiteX48" fmla="*/ 1611634 w 2031613"/>
              <a:gd name="connsiteY48" fmla="*/ 2953214 h 6955588"/>
              <a:gd name="connsiteX49" fmla="*/ 1641615 w 2031613"/>
              <a:gd name="connsiteY49" fmla="*/ 3312978 h 6955588"/>
              <a:gd name="connsiteX50" fmla="*/ 1701575 w 2031613"/>
              <a:gd name="connsiteY50" fmla="*/ 3282998 h 6955588"/>
              <a:gd name="connsiteX51" fmla="*/ 1761536 w 2031613"/>
              <a:gd name="connsiteY51" fmla="*/ 6940598 h 6955588"/>
              <a:gd name="connsiteX52" fmla="*/ 667254 w 2031613"/>
              <a:gd name="connsiteY52" fmla="*/ 6955588 h 6955588"/>
              <a:gd name="connsiteX0" fmla="*/ 667254 w 2022721"/>
              <a:gd name="connsiteY0" fmla="*/ 6955588 h 6955588"/>
              <a:gd name="connsiteX1" fmla="*/ 697234 w 2022721"/>
              <a:gd name="connsiteY1" fmla="*/ 5666434 h 6955588"/>
              <a:gd name="connsiteX2" fmla="*/ 742205 w 2022721"/>
              <a:gd name="connsiteY2" fmla="*/ 4272349 h 6955588"/>
              <a:gd name="connsiteX3" fmla="*/ 742205 w 2022721"/>
              <a:gd name="connsiteY3" fmla="*/ 3297988 h 6955588"/>
              <a:gd name="connsiteX4" fmla="*/ 832146 w 2022721"/>
              <a:gd name="connsiteY4" fmla="*/ 3268008 h 6955588"/>
              <a:gd name="connsiteX5" fmla="*/ 862126 w 2022721"/>
              <a:gd name="connsiteY5" fmla="*/ 2938224 h 6955588"/>
              <a:gd name="connsiteX6" fmla="*/ 703304 w 2022721"/>
              <a:gd name="connsiteY6" fmla="*/ 2864882 h 6955588"/>
              <a:gd name="connsiteX7" fmla="*/ 531099 w 2022721"/>
              <a:gd name="connsiteY7" fmla="*/ 2643612 h 6955588"/>
              <a:gd name="connsiteX8" fmla="*/ 307490 w 2022721"/>
              <a:gd name="connsiteY8" fmla="*/ 2173726 h 6955588"/>
              <a:gd name="connsiteX9" fmla="*/ 178282 w 2022721"/>
              <a:gd name="connsiteY9" fmla="*/ 1925839 h 6955588"/>
              <a:gd name="connsiteX10" fmla="*/ 29990 w 2022721"/>
              <a:gd name="connsiteY10" fmla="*/ 1717951 h 6955588"/>
              <a:gd name="connsiteX11" fmla="*/ 16608 w 2022721"/>
              <a:gd name="connsiteY11" fmla="*/ 1539679 h 6955588"/>
              <a:gd name="connsiteX12" fmla="*/ 217549 w 2022721"/>
              <a:gd name="connsiteY12" fmla="*/ 1499168 h 6955588"/>
              <a:gd name="connsiteX13" fmla="*/ 381197 w 2022721"/>
              <a:gd name="connsiteY13" fmla="*/ 1604099 h 6955588"/>
              <a:gd name="connsiteX14" fmla="*/ 547333 w 2022721"/>
              <a:gd name="connsiteY14" fmla="*/ 1843942 h 6955588"/>
              <a:gd name="connsiteX15" fmla="*/ 592303 w 2022721"/>
              <a:gd name="connsiteY15" fmla="*/ 1918893 h 6955588"/>
              <a:gd name="connsiteX16" fmla="*/ 697234 w 2022721"/>
              <a:gd name="connsiteY16" fmla="*/ 1779156 h 6955588"/>
              <a:gd name="connsiteX17" fmla="*/ 643343 w 2022721"/>
              <a:gd name="connsiteY17" fmla="*/ 1398697 h 6955588"/>
              <a:gd name="connsiteX18" fmla="*/ 487372 w 2022721"/>
              <a:gd name="connsiteY18" fmla="*/ 569778 h 6955588"/>
              <a:gd name="connsiteX19" fmla="*/ 484519 w 2022721"/>
              <a:gd name="connsiteY19" fmla="*/ 346168 h 6955588"/>
              <a:gd name="connsiteX20" fmla="*/ 580531 w 2022721"/>
              <a:gd name="connsiteY20" fmla="*/ 277287 h 6955588"/>
              <a:gd name="connsiteX21" fmla="*/ 716686 w 2022721"/>
              <a:gd name="connsiteY21" fmla="*/ 386679 h 6955588"/>
              <a:gd name="connsiteX22" fmla="*/ 817156 w 2022721"/>
              <a:gd name="connsiteY22" fmla="*/ 854591 h 6955588"/>
              <a:gd name="connsiteX23" fmla="*/ 842676 w 2022721"/>
              <a:gd name="connsiteY23" fmla="*/ 970051 h 6955588"/>
              <a:gd name="connsiteX24" fmla="*/ 967057 w 2022721"/>
              <a:gd name="connsiteY24" fmla="*/ 959522 h 6955588"/>
              <a:gd name="connsiteX25" fmla="*/ 922087 w 2022721"/>
              <a:gd name="connsiteY25" fmla="*/ 254985 h 6955588"/>
              <a:gd name="connsiteX26" fmla="*/ 939929 w 2022721"/>
              <a:gd name="connsiteY26" fmla="*/ 75103 h 6955588"/>
              <a:gd name="connsiteX27" fmla="*/ 1042008 w 2022721"/>
              <a:gd name="connsiteY27" fmla="*/ 152 h 6955588"/>
              <a:gd name="connsiteX28" fmla="*/ 1157469 w 2022721"/>
              <a:gd name="connsiteY28" fmla="*/ 73493 h 6955588"/>
              <a:gd name="connsiteX29" fmla="*/ 1215821 w 2022721"/>
              <a:gd name="connsiteY29" fmla="*/ 471939 h 6955588"/>
              <a:gd name="connsiteX30" fmla="*/ 1250261 w 2022721"/>
              <a:gd name="connsiteY30" fmla="*/ 983799 h 6955588"/>
              <a:gd name="connsiteX31" fmla="*/ 1356802 w 2022721"/>
              <a:gd name="connsiteY31" fmla="*/ 989503 h 6955588"/>
              <a:gd name="connsiteX32" fmla="*/ 1410692 w 2022721"/>
              <a:gd name="connsiteY32" fmla="*/ 494097 h 6955588"/>
              <a:gd name="connsiteX33" fmla="*/ 1477967 w 2022721"/>
              <a:gd name="connsiteY33" fmla="*/ 132211 h 6955588"/>
              <a:gd name="connsiteX34" fmla="*/ 1551674 w 2022721"/>
              <a:gd name="connsiteY34" fmla="*/ 60112 h 6955588"/>
              <a:gd name="connsiteX35" fmla="*/ 1671595 w 2022721"/>
              <a:gd name="connsiteY35" fmla="*/ 146836 h 6955588"/>
              <a:gd name="connsiteX36" fmla="*/ 1697114 w 2022721"/>
              <a:gd name="connsiteY36" fmla="*/ 407372 h 6955588"/>
              <a:gd name="connsiteX37" fmla="*/ 1671595 w 2022721"/>
              <a:gd name="connsiteY37" fmla="*/ 989503 h 6955588"/>
              <a:gd name="connsiteX38" fmla="*/ 1776526 w 2022721"/>
              <a:gd name="connsiteY38" fmla="*/ 1049463 h 6955588"/>
              <a:gd name="connsiteX39" fmla="*/ 1821497 w 2022721"/>
              <a:gd name="connsiteY39" fmla="*/ 659719 h 6955588"/>
              <a:gd name="connsiteX40" fmla="*/ 1881457 w 2022721"/>
              <a:gd name="connsiteY40" fmla="*/ 539798 h 6955588"/>
              <a:gd name="connsiteX41" fmla="*/ 1941418 w 2022721"/>
              <a:gd name="connsiteY41" fmla="*/ 524808 h 6955588"/>
              <a:gd name="connsiteX42" fmla="*/ 2022438 w 2022721"/>
              <a:gd name="connsiteY42" fmla="*/ 661839 h 6955588"/>
              <a:gd name="connsiteX43" fmla="*/ 2016369 w 2022721"/>
              <a:gd name="connsiteY43" fmla="*/ 959522 h 6955588"/>
              <a:gd name="connsiteX44" fmla="*/ 1956408 w 2022721"/>
              <a:gd name="connsiteY44" fmla="*/ 1559129 h 6955588"/>
              <a:gd name="connsiteX45" fmla="*/ 1926428 w 2022721"/>
              <a:gd name="connsiteY45" fmla="*/ 2248676 h 6955588"/>
              <a:gd name="connsiteX46" fmla="*/ 1866467 w 2022721"/>
              <a:gd name="connsiteY46" fmla="*/ 2623430 h 6955588"/>
              <a:gd name="connsiteX47" fmla="*/ 1656605 w 2022721"/>
              <a:gd name="connsiteY47" fmla="*/ 2878263 h 6955588"/>
              <a:gd name="connsiteX48" fmla="*/ 1611634 w 2022721"/>
              <a:gd name="connsiteY48" fmla="*/ 2953214 h 6955588"/>
              <a:gd name="connsiteX49" fmla="*/ 1641615 w 2022721"/>
              <a:gd name="connsiteY49" fmla="*/ 3312978 h 6955588"/>
              <a:gd name="connsiteX50" fmla="*/ 1701575 w 2022721"/>
              <a:gd name="connsiteY50" fmla="*/ 3282998 h 6955588"/>
              <a:gd name="connsiteX51" fmla="*/ 1761536 w 2022721"/>
              <a:gd name="connsiteY51" fmla="*/ 6940598 h 6955588"/>
              <a:gd name="connsiteX52" fmla="*/ 667254 w 2022721"/>
              <a:gd name="connsiteY52" fmla="*/ 6955588 h 6955588"/>
              <a:gd name="connsiteX0" fmla="*/ 667254 w 2022721"/>
              <a:gd name="connsiteY0" fmla="*/ 6955588 h 6955588"/>
              <a:gd name="connsiteX1" fmla="*/ 697234 w 2022721"/>
              <a:gd name="connsiteY1" fmla="*/ 5666434 h 6955588"/>
              <a:gd name="connsiteX2" fmla="*/ 742205 w 2022721"/>
              <a:gd name="connsiteY2" fmla="*/ 4272349 h 6955588"/>
              <a:gd name="connsiteX3" fmla="*/ 742205 w 2022721"/>
              <a:gd name="connsiteY3" fmla="*/ 3297988 h 6955588"/>
              <a:gd name="connsiteX4" fmla="*/ 832146 w 2022721"/>
              <a:gd name="connsiteY4" fmla="*/ 3268008 h 6955588"/>
              <a:gd name="connsiteX5" fmla="*/ 862126 w 2022721"/>
              <a:gd name="connsiteY5" fmla="*/ 2938224 h 6955588"/>
              <a:gd name="connsiteX6" fmla="*/ 703304 w 2022721"/>
              <a:gd name="connsiteY6" fmla="*/ 2864882 h 6955588"/>
              <a:gd name="connsiteX7" fmla="*/ 531099 w 2022721"/>
              <a:gd name="connsiteY7" fmla="*/ 2643612 h 6955588"/>
              <a:gd name="connsiteX8" fmla="*/ 307490 w 2022721"/>
              <a:gd name="connsiteY8" fmla="*/ 2173726 h 6955588"/>
              <a:gd name="connsiteX9" fmla="*/ 178282 w 2022721"/>
              <a:gd name="connsiteY9" fmla="*/ 1925839 h 6955588"/>
              <a:gd name="connsiteX10" fmla="*/ 29990 w 2022721"/>
              <a:gd name="connsiteY10" fmla="*/ 1717951 h 6955588"/>
              <a:gd name="connsiteX11" fmla="*/ 16608 w 2022721"/>
              <a:gd name="connsiteY11" fmla="*/ 1539679 h 6955588"/>
              <a:gd name="connsiteX12" fmla="*/ 217549 w 2022721"/>
              <a:gd name="connsiteY12" fmla="*/ 1499168 h 6955588"/>
              <a:gd name="connsiteX13" fmla="*/ 381197 w 2022721"/>
              <a:gd name="connsiteY13" fmla="*/ 1604099 h 6955588"/>
              <a:gd name="connsiteX14" fmla="*/ 547333 w 2022721"/>
              <a:gd name="connsiteY14" fmla="*/ 1843942 h 6955588"/>
              <a:gd name="connsiteX15" fmla="*/ 592303 w 2022721"/>
              <a:gd name="connsiteY15" fmla="*/ 1918893 h 6955588"/>
              <a:gd name="connsiteX16" fmla="*/ 697234 w 2022721"/>
              <a:gd name="connsiteY16" fmla="*/ 1779156 h 6955588"/>
              <a:gd name="connsiteX17" fmla="*/ 643343 w 2022721"/>
              <a:gd name="connsiteY17" fmla="*/ 1398697 h 6955588"/>
              <a:gd name="connsiteX18" fmla="*/ 487372 w 2022721"/>
              <a:gd name="connsiteY18" fmla="*/ 569778 h 6955588"/>
              <a:gd name="connsiteX19" fmla="*/ 484519 w 2022721"/>
              <a:gd name="connsiteY19" fmla="*/ 346168 h 6955588"/>
              <a:gd name="connsiteX20" fmla="*/ 580531 w 2022721"/>
              <a:gd name="connsiteY20" fmla="*/ 277287 h 6955588"/>
              <a:gd name="connsiteX21" fmla="*/ 716686 w 2022721"/>
              <a:gd name="connsiteY21" fmla="*/ 386679 h 6955588"/>
              <a:gd name="connsiteX22" fmla="*/ 817156 w 2022721"/>
              <a:gd name="connsiteY22" fmla="*/ 854591 h 6955588"/>
              <a:gd name="connsiteX23" fmla="*/ 842676 w 2022721"/>
              <a:gd name="connsiteY23" fmla="*/ 970051 h 6955588"/>
              <a:gd name="connsiteX24" fmla="*/ 967057 w 2022721"/>
              <a:gd name="connsiteY24" fmla="*/ 959522 h 6955588"/>
              <a:gd name="connsiteX25" fmla="*/ 922087 w 2022721"/>
              <a:gd name="connsiteY25" fmla="*/ 254985 h 6955588"/>
              <a:gd name="connsiteX26" fmla="*/ 939929 w 2022721"/>
              <a:gd name="connsiteY26" fmla="*/ 75103 h 6955588"/>
              <a:gd name="connsiteX27" fmla="*/ 1042008 w 2022721"/>
              <a:gd name="connsiteY27" fmla="*/ 152 h 6955588"/>
              <a:gd name="connsiteX28" fmla="*/ 1157469 w 2022721"/>
              <a:gd name="connsiteY28" fmla="*/ 73493 h 6955588"/>
              <a:gd name="connsiteX29" fmla="*/ 1215821 w 2022721"/>
              <a:gd name="connsiteY29" fmla="*/ 471939 h 6955588"/>
              <a:gd name="connsiteX30" fmla="*/ 1250261 w 2022721"/>
              <a:gd name="connsiteY30" fmla="*/ 983799 h 6955588"/>
              <a:gd name="connsiteX31" fmla="*/ 1356802 w 2022721"/>
              <a:gd name="connsiteY31" fmla="*/ 989503 h 6955588"/>
              <a:gd name="connsiteX32" fmla="*/ 1410692 w 2022721"/>
              <a:gd name="connsiteY32" fmla="*/ 494097 h 6955588"/>
              <a:gd name="connsiteX33" fmla="*/ 1477967 w 2022721"/>
              <a:gd name="connsiteY33" fmla="*/ 132211 h 6955588"/>
              <a:gd name="connsiteX34" fmla="*/ 1551674 w 2022721"/>
              <a:gd name="connsiteY34" fmla="*/ 60112 h 6955588"/>
              <a:gd name="connsiteX35" fmla="*/ 1671595 w 2022721"/>
              <a:gd name="connsiteY35" fmla="*/ 146836 h 6955588"/>
              <a:gd name="connsiteX36" fmla="*/ 1697114 w 2022721"/>
              <a:gd name="connsiteY36" fmla="*/ 407372 h 6955588"/>
              <a:gd name="connsiteX37" fmla="*/ 1671595 w 2022721"/>
              <a:gd name="connsiteY37" fmla="*/ 989503 h 6955588"/>
              <a:gd name="connsiteX38" fmla="*/ 1776526 w 2022721"/>
              <a:gd name="connsiteY38" fmla="*/ 1049463 h 6955588"/>
              <a:gd name="connsiteX39" fmla="*/ 1821497 w 2022721"/>
              <a:gd name="connsiteY39" fmla="*/ 659719 h 6955588"/>
              <a:gd name="connsiteX40" fmla="*/ 1881457 w 2022721"/>
              <a:gd name="connsiteY40" fmla="*/ 539798 h 6955588"/>
              <a:gd name="connsiteX41" fmla="*/ 1941418 w 2022721"/>
              <a:gd name="connsiteY41" fmla="*/ 524808 h 6955588"/>
              <a:gd name="connsiteX42" fmla="*/ 2022438 w 2022721"/>
              <a:gd name="connsiteY42" fmla="*/ 661839 h 6955588"/>
              <a:gd name="connsiteX43" fmla="*/ 2016369 w 2022721"/>
              <a:gd name="connsiteY43" fmla="*/ 959522 h 6955588"/>
              <a:gd name="connsiteX44" fmla="*/ 1956408 w 2022721"/>
              <a:gd name="connsiteY44" fmla="*/ 1559129 h 6955588"/>
              <a:gd name="connsiteX45" fmla="*/ 1926428 w 2022721"/>
              <a:gd name="connsiteY45" fmla="*/ 2248676 h 6955588"/>
              <a:gd name="connsiteX46" fmla="*/ 1866467 w 2022721"/>
              <a:gd name="connsiteY46" fmla="*/ 2623430 h 6955588"/>
              <a:gd name="connsiteX47" fmla="*/ 1656605 w 2022721"/>
              <a:gd name="connsiteY47" fmla="*/ 2878263 h 6955588"/>
              <a:gd name="connsiteX48" fmla="*/ 1611634 w 2022721"/>
              <a:gd name="connsiteY48" fmla="*/ 2953214 h 6955588"/>
              <a:gd name="connsiteX49" fmla="*/ 1641615 w 2022721"/>
              <a:gd name="connsiteY49" fmla="*/ 3312978 h 6955588"/>
              <a:gd name="connsiteX50" fmla="*/ 1701575 w 2022721"/>
              <a:gd name="connsiteY50" fmla="*/ 3282998 h 6955588"/>
              <a:gd name="connsiteX51" fmla="*/ 1761536 w 2022721"/>
              <a:gd name="connsiteY51" fmla="*/ 6940598 h 6955588"/>
              <a:gd name="connsiteX52" fmla="*/ 667254 w 2022721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9632"/>
              <a:gd name="connsiteY0" fmla="*/ 6955588 h 6955588"/>
              <a:gd name="connsiteX1" fmla="*/ 697234 w 2029632"/>
              <a:gd name="connsiteY1" fmla="*/ 5666434 h 6955588"/>
              <a:gd name="connsiteX2" fmla="*/ 742205 w 2029632"/>
              <a:gd name="connsiteY2" fmla="*/ 4272349 h 6955588"/>
              <a:gd name="connsiteX3" fmla="*/ 742205 w 2029632"/>
              <a:gd name="connsiteY3" fmla="*/ 3297988 h 6955588"/>
              <a:gd name="connsiteX4" fmla="*/ 832146 w 2029632"/>
              <a:gd name="connsiteY4" fmla="*/ 3268008 h 6955588"/>
              <a:gd name="connsiteX5" fmla="*/ 862126 w 2029632"/>
              <a:gd name="connsiteY5" fmla="*/ 2938224 h 6955588"/>
              <a:gd name="connsiteX6" fmla="*/ 703304 w 2029632"/>
              <a:gd name="connsiteY6" fmla="*/ 2864882 h 6955588"/>
              <a:gd name="connsiteX7" fmla="*/ 531099 w 2029632"/>
              <a:gd name="connsiteY7" fmla="*/ 2643612 h 6955588"/>
              <a:gd name="connsiteX8" fmla="*/ 307490 w 2029632"/>
              <a:gd name="connsiteY8" fmla="*/ 2173726 h 6955588"/>
              <a:gd name="connsiteX9" fmla="*/ 178282 w 2029632"/>
              <a:gd name="connsiteY9" fmla="*/ 1925839 h 6955588"/>
              <a:gd name="connsiteX10" fmla="*/ 29990 w 2029632"/>
              <a:gd name="connsiteY10" fmla="*/ 1717951 h 6955588"/>
              <a:gd name="connsiteX11" fmla="*/ 16608 w 2029632"/>
              <a:gd name="connsiteY11" fmla="*/ 1539679 h 6955588"/>
              <a:gd name="connsiteX12" fmla="*/ 217549 w 2029632"/>
              <a:gd name="connsiteY12" fmla="*/ 1499168 h 6955588"/>
              <a:gd name="connsiteX13" fmla="*/ 381197 w 2029632"/>
              <a:gd name="connsiteY13" fmla="*/ 1604099 h 6955588"/>
              <a:gd name="connsiteX14" fmla="*/ 547333 w 2029632"/>
              <a:gd name="connsiteY14" fmla="*/ 1843942 h 6955588"/>
              <a:gd name="connsiteX15" fmla="*/ 592303 w 2029632"/>
              <a:gd name="connsiteY15" fmla="*/ 1918893 h 6955588"/>
              <a:gd name="connsiteX16" fmla="*/ 697234 w 2029632"/>
              <a:gd name="connsiteY16" fmla="*/ 1779156 h 6955588"/>
              <a:gd name="connsiteX17" fmla="*/ 643343 w 2029632"/>
              <a:gd name="connsiteY17" fmla="*/ 1398697 h 6955588"/>
              <a:gd name="connsiteX18" fmla="*/ 487372 w 2029632"/>
              <a:gd name="connsiteY18" fmla="*/ 569778 h 6955588"/>
              <a:gd name="connsiteX19" fmla="*/ 484519 w 2029632"/>
              <a:gd name="connsiteY19" fmla="*/ 346168 h 6955588"/>
              <a:gd name="connsiteX20" fmla="*/ 580531 w 2029632"/>
              <a:gd name="connsiteY20" fmla="*/ 277287 h 6955588"/>
              <a:gd name="connsiteX21" fmla="*/ 716686 w 2029632"/>
              <a:gd name="connsiteY21" fmla="*/ 386679 h 6955588"/>
              <a:gd name="connsiteX22" fmla="*/ 817156 w 2029632"/>
              <a:gd name="connsiteY22" fmla="*/ 854591 h 6955588"/>
              <a:gd name="connsiteX23" fmla="*/ 842676 w 2029632"/>
              <a:gd name="connsiteY23" fmla="*/ 970051 h 6955588"/>
              <a:gd name="connsiteX24" fmla="*/ 967057 w 2029632"/>
              <a:gd name="connsiteY24" fmla="*/ 959522 h 6955588"/>
              <a:gd name="connsiteX25" fmla="*/ 922087 w 2029632"/>
              <a:gd name="connsiteY25" fmla="*/ 254985 h 6955588"/>
              <a:gd name="connsiteX26" fmla="*/ 939929 w 2029632"/>
              <a:gd name="connsiteY26" fmla="*/ 75103 h 6955588"/>
              <a:gd name="connsiteX27" fmla="*/ 1042008 w 2029632"/>
              <a:gd name="connsiteY27" fmla="*/ 152 h 6955588"/>
              <a:gd name="connsiteX28" fmla="*/ 1157469 w 2029632"/>
              <a:gd name="connsiteY28" fmla="*/ 73493 h 6955588"/>
              <a:gd name="connsiteX29" fmla="*/ 1215821 w 2029632"/>
              <a:gd name="connsiteY29" fmla="*/ 471939 h 6955588"/>
              <a:gd name="connsiteX30" fmla="*/ 1250261 w 2029632"/>
              <a:gd name="connsiteY30" fmla="*/ 983799 h 6955588"/>
              <a:gd name="connsiteX31" fmla="*/ 1356802 w 2029632"/>
              <a:gd name="connsiteY31" fmla="*/ 989503 h 6955588"/>
              <a:gd name="connsiteX32" fmla="*/ 1410692 w 2029632"/>
              <a:gd name="connsiteY32" fmla="*/ 494097 h 6955588"/>
              <a:gd name="connsiteX33" fmla="*/ 1477967 w 2029632"/>
              <a:gd name="connsiteY33" fmla="*/ 132211 h 6955588"/>
              <a:gd name="connsiteX34" fmla="*/ 1551674 w 2029632"/>
              <a:gd name="connsiteY34" fmla="*/ 60112 h 6955588"/>
              <a:gd name="connsiteX35" fmla="*/ 1671595 w 2029632"/>
              <a:gd name="connsiteY35" fmla="*/ 146836 h 6955588"/>
              <a:gd name="connsiteX36" fmla="*/ 1697114 w 2029632"/>
              <a:gd name="connsiteY36" fmla="*/ 407372 h 6955588"/>
              <a:gd name="connsiteX37" fmla="*/ 1671595 w 2029632"/>
              <a:gd name="connsiteY37" fmla="*/ 989503 h 6955588"/>
              <a:gd name="connsiteX38" fmla="*/ 1776526 w 2029632"/>
              <a:gd name="connsiteY38" fmla="*/ 1049463 h 6955588"/>
              <a:gd name="connsiteX39" fmla="*/ 1821497 w 2029632"/>
              <a:gd name="connsiteY39" fmla="*/ 659719 h 6955588"/>
              <a:gd name="connsiteX40" fmla="*/ 1881457 w 2029632"/>
              <a:gd name="connsiteY40" fmla="*/ 539798 h 6955588"/>
              <a:gd name="connsiteX41" fmla="*/ 1972642 w 2029632"/>
              <a:gd name="connsiteY41" fmla="*/ 542650 h 6955588"/>
              <a:gd name="connsiteX42" fmla="*/ 2022438 w 2029632"/>
              <a:gd name="connsiteY42" fmla="*/ 661839 h 6955588"/>
              <a:gd name="connsiteX43" fmla="*/ 2016369 w 2029632"/>
              <a:gd name="connsiteY43" fmla="*/ 959522 h 6955588"/>
              <a:gd name="connsiteX44" fmla="*/ 1956408 w 2029632"/>
              <a:gd name="connsiteY44" fmla="*/ 1559129 h 6955588"/>
              <a:gd name="connsiteX45" fmla="*/ 1926428 w 2029632"/>
              <a:gd name="connsiteY45" fmla="*/ 2248676 h 6955588"/>
              <a:gd name="connsiteX46" fmla="*/ 1866467 w 2029632"/>
              <a:gd name="connsiteY46" fmla="*/ 2623430 h 6955588"/>
              <a:gd name="connsiteX47" fmla="*/ 1656605 w 2029632"/>
              <a:gd name="connsiteY47" fmla="*/ 2878263 h 6955588"/>
              <a:gd name="connsiteX48" fmla="*/ 1611634 w 2029632"/>
              <a:gd name="connsiteY48" fmla="*/ 2953214 h 6955588"/>
              <a:gd name="connsiteX49" fmla="*/ 1641615 w 2029632"/>
              <a:gd name="connsiteY49" fmla="*/ 3312978 h 6955588"/>
              <a:gd name="connsiteX50" fmla="*/ 1701575 w 2029632"/>
              <a:gd name="connsiteY50" fmla="*/ 3282998 h 6955588"/>
              <a:gd name="connsiteX51" fmla="*/ 1761536 w 2029632"/>
              <a:gd name="connsiteY51" fmla="*/ 6940598 h 6955588"/>
              <a:gd name="connsiteX52" fmla="*/ 667254 w 2029632"/>
              <a:gd name="connsiteY52" fmla="*/ 6955588 h 6955588"/>
              <a:gd name="connsiteX0" fmla="*/ 667254 w 2029632"/>
              <a:gd name="connsiteY0" fmla="*/ 6955588 h 6955588"/>
              <a:gd name="connsiteX1" fmla="*/ 697234 w 2029632"/>
              <a:gd name="connsiteY1" fmla="*/ 5666434 h 6955588"/>
              <a:gd name="connsiteX2" fmla="*/ 742205 w 2029632"/>
              <a:gd name="connsiteY2" fmla="*/ 4272349 h 6955588"/>
              <a:gd name="connsiteX3" fmla="*/ 742205 w 2029632"/>
              <a:gd name="connsiteY3" fmla="*/ 3297988 h 6955588"/>
              <a:gd name="connsiteX4" fmla="*/ 832146 w 2029632"/>
              <a:gd name="connsiteY4" fmla="*/ 3268008 h 6955588"/>
              <a:gd name="connsiteX5" fmla="*/ 862126 w 2029632"/>
              <a:gd name="connsiteY5" fmla="*/ 2938224 h 6955588"/>
              <a:gd name="connsiteX6" fmla="*/ 703304 w 2029632"/>
              <a:gd name="connsiteY6" fmla="*/ 2864882 h 6955588"/>
              <a:gd name="connsiteX7" fmla="*/ 531099 w 2029632"/>
              <a:gd name="connsiteY7" fmla="*/ 2643612 h 6955588"/>
              <a:gd name="connsiteX8" fmla="*/ 307490 w 2029632"/>
              <a:gd name="connsiteY8" fmla="*/ 2173726 h 6955588"/>
              <a:gd name="connsiteX9" fmla="*/ 178282 w 2029632"/>
              <a:gd name="connsiteY9" fmla="*/ 1925839 h 6955588"/>
              <a:gd name="connsiteX10" fmla="*/ 29990 w 2029632"/>
              <a:gd name="connsiteY10" fmla="*/ 1717951 h 6955588"/>
              <a:gd name="connsiteX11" fmla="*/ 16608 w 2029632"/>
              <a:gd name="connsiteY11" fmla="*/ 1539679 h 6955588"/>
              <a:gd name="connsiteX12" fmla="*/ 217549 w 2029632"/>
              <a:gd name="connsiteY12" fmla="*/ 1499168 h 6955588"/>
              <a:gd name="connsiteX13" fmla="*/ 381197 w 2029632"/>
              <a:gd name="connsiteY13" fmla="*/ 1604099 h 6955588"/>
              <a:gd name="connsiteX14" fmla="*/ 547333 w 2029632"/>
              <a:gd name="connsiteY14" fmla="*/ 1843942 h 6955588"/>
              <a:gd name="connsiteX15" fmla="*/ 592303 w 2029632"/>
              <a:gd name="connsiteY15" fmla="*/ 1918893 h 6955588"/>
              <a:gd name="connsiteX16" fmla="*/ 697234 w 2029632"/>
              <a:gd name="connsiteY16" fmla="*/ 1779156 h 6955588"/>
              <a:gd name="connsiteX17" fmla="*/ 643343 w 2029632"/>
              <a:gd name="connsiteY17" fmla="*/ 1398697 h 6955588"/>
              <a:gd name="connsiteX18" fmla="*/ 487372 w 2029632"/>
              <a:gd name="connsiteY18" fmla="*/ 569778 h 6955588"/>
              <a:gd name="connsiteX19" fmla="*/ 484519 w 2029632"/>
              <a:gd name="connsiteY19" fmla="*/ 346168 h 6955588"/>
              <a:gd name="connsiteX20" fmla="*/ 580531 w 2029632"/>
              <a:gd name="connsiteY20" fmla="*/ 277287 h 6955588"/>
              <a:gd name="connsiteX21" fmla="*/ 716686 w 2029632"/>
              <a:gd name="connsiteY21" fmla="*/ 386679 h 6955588"/>
              <a:gd name="connsiteX22" fmla="*/ 817156 w 2029632"/>
              <a:gd name="connsiteY22" fmla="*/ 854591 h 6955588"/>
              <a:gd name="connsiteX23" fmla="*/ 842676 w 2029632"/>
              <a:gd name="connsiteY23" fmla="*/ 970051 h 6955588"/>
              <a:gd name="connsiteX24" fmla="*/ 967057 w 2029632"/>
              <a:gd name="connsiteY24" fmla="*/ 959522 h 6955588"/>
              <a:gd name="connsiteX25" fmla="*/ 922087 w 2029632"/>
              <a:gd name="connsiteY25" fmla="*/ 254985 h 6955588"/>
              <a:gd name="connsiteX26" fmla="*/ 939929 w 2029632"/>
              <a:gd name="connsiteY26" fmla="*/ 75103 h 6955588"/>
              <a:gd name="connsiteX27" fmla="*/ 1042008 w 2029632"/>
              <a:gd name="connsiteY27" fmla="*/ 152 h 6955588"/>
              <a:gd name="connsiteX28" fmla="*/ 1157469 w 2029632"/>
              <a:gd name="connsiteY28" fmla="*/ 73493 h 6955588"/>
              <a:gd name="connsiteX29" fmla="*/ 1215821 w 2029632"/>
              <a:gd name="connsiteY29" fmla="*/ 471939 h 6955588"/>
              <a:gd name="connsiteX30" fmla="*/ 1250261 w 2029632"/>
              <a:gd name="connsiteY30" fmla="*/ 983799 h 6955588"/>
              <a:gd name="connsiteX31" fmla="*/ 1356802 w 2029632"/>
              <a:gd name="connsiteY31" fmla="*/ 989503 h 6955588"/>
              <a:gd name="connsiteX32" fmla="*/ 1410692 w 2029632"/>
              <a:gd name="connsiteY32" fmla="*/ 494097 h 6955588"/>
              <a:gd name="connsiteX33" fmla="*/ 1477967 w 2029632"/>
              <a:gd name="connsiteY33" fmla="*/ 132211 h 6955588"/>
              <a:gd name="connsiteX34" fmla="*/ 1551674 w 2029632"/>
              <a:gd name="connsiteY34" fmla="*/ 60112 h 6955588"/>
              <a:gd name="connsiteX35" fmla="*/ 1671595 w 2029632"/>
              <a:gd name="connsiteY35" fmla="*/ 146836 h 6955588"/>
              <a:gd name="connsiteX36" fmla="*/ 1697114 w 2029632"/>
              <a:gd name="connsiteY36" fmla="*/ 407372 h 6955588"/>
              <a:gd name="connsiteX37" fmla="*/ 1671595 w 2029632"/>
              <a:gd name="connsiteY37" fmla="*/ 989503 h 6955588"/>
              <a:gd name="connsiteX38" fmla="*/ 1776526 w 2029632"/>
              <a:gd name="connsiteY38" fmla="*/ 1049463 h 6955588"/>
              <a:gd name="connsiteX39" fmla="*/ 1821497 w 2029632"/>
              <a:gd name="connsiteY39" fmla="*/ 659719 h 6955588"/>
              <a:gd name="connsiteX40" fmla="*/ 1881457 w 2029632"/>
              <a:gd name="connsiteY40" fmla="*/ 539798 h 6955588"/>
              <a:gd name="connsiteX41" fmla="*/ 1972642 w 2029632"/>
              <a:gd name="connsiteY41" fmla="*/ 542650 h 6955588"/>
              <a:gd name="connsiteX42" fmla="*/ 2022438 w 2029632"/>
              <a:gd name="connsiteY42" fmla="*/ 661839 h 6955588"/>
              <a:gd name="connsiteX43" fmla="*/ 2016369 w 2029632"/>
              <a:gd name="connsiteY43" fmla="*/ 959522 h 6955588"/>
              <a:gd name="connsiteX44" fmla="*/ 1956408 w 2029632"/>
              <a:gd name="connsiteY44" fmla="*/ 1559129 h 6955588"/>
              <a:gd name="connsiteX45" fmla="*/ 1926428 w 2029632"/>
              <a:gd name="connsiteY45" fmla="*/ 2248676 h 6955588"/>
              <a:gd name="connsiteX46" fmla="*/ 1866467 w 2029632"/>
              <a:gd name="connsiteY46" fmla="*/ 2623430 h 6955588"/>
              <a:gd name="connsiteX47" fmla="*/ 1656605 w 2029632"/>
              <a:gd name="connsiteY47" fmla="*/ 2878263 h 6955588"/>
              <a:gd name="connsiteX48" fmla="*/ 1611634 w 2029632"/>
              <a:gd name="connsiteY48" fmla="*/ 2953214 h 6955588"/>
              <a:gd name="connsiteX49" fmla="*/ 1637155 w 2029632"/>
              <a:gd name="connsiteY49" fmla="*/ 3277295 h 6955588"/>
              <a:gd name="connsiteX50" fmla="*/ 1701575 w 2029632"/>
              <a:gd name="connsiteY50" fmla="*/ 3282998 h 6955588"/>
              <a:gd name="connsiteX51" fmla="*/ 1761536 w 2029632"/>
              <a:gd name="connsiteY51" fmla="*/ 6940598 h 6955588"/>
              <a:gd name="connsiteX52" fmla="*/ 667254 w 2029632"/>
              <a:gd name="connsiteY52" fmla="*/ 6955588 h 6955588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67057 w 2029632"/>
              <a:gd name="connsiteY24" fmla="*/ 959522 h 6958440"/>
              <a:gd name="connsiteX25" fmla="*/ 922087 w 2029632"/>
              <a:gd name="connsiteY25" fmla="*/ 254985 h 6958440"/>
              <a:gd name="connsiteX26" fmla="*/ 939929 w 2029632"/>
              <a:gd name="connsiteY26" fmla="*/ 75103 h 6958440"/>
              <a:gd name="connsiteX27" fmla="*/ 1042008 w 2029632"/>
              <a:gd name="connsiteY27" fmla="*/ 152 h 6958440"/>
              <a:gd name="connsiteX28" fmla="*/ 1157469 w 2029632"/>
              <a:gd name="connsiteY28" fmla="*/ 73493 h 6958440"/>
              <a:gd name="connsiteX29" fmla="*/ 1215821 w 2029632"/>
              <a:gd name="connsiteY29" fmla="*/ 471939 h 6958440"/>
              <a:gd name="connsiteX30" fmla="*/ 1250261 w 2029632"/>
              <a:gd name="connsiteY30" fmla="*/ 983799 h 6958440"/>
              <a:gd name="connsiteX31" fmla="*/ 1356802 w 2029632"/>
              <a:gd name="connsiteY31" fmla="*/ 989503 h 6958440"/>
              <a:gd name="connsiteX32" fmla="*/ 1410692 w 2029632"/>
              <a:gd name="connsiteY32" fmla="*/ 494097 h 6958440"/>
              <a:gd name="connsiteX33" fmla="*/ 1477967 w 2029632"/>
              <a:gd name="connsiteY33" fmla="*/ 132211 h 6958440"/>
              <a:gd name="connsiteX34" fmla="*/ 1551674 w 2029632"/>
              <a:gd name="connsiteY34" fmla="*/ 60112 h 6958440"/>
              <a:gd name="connsiteX35" fmla="*/ 1671595 w 2029632"/>
              <a:gd name="connsiteY35" fmla="*/ 146836 h 6958440"/>
              <a:gd name="connsiteX36" fmla="*/ 1697114 w 2029632"/>
              <a:gd name="connsiteY36" fmla="*/ 407372 h 6958440"/>
              <a:gd name="connsiteX37" fmla="*/ 1671595 w 2029632"/>
              <a:gd name="connsiteY37" fmla="*/ 989503 h 6958440"/>
              <a:gd name="connsiteX38" fmla="*/ 1776526 w 2029632"/>
              <a:gd name="connsiteY38" fmla="*/ 1049463 h 6958440"/>
              <a:gd name="connsiteX39" fmla="*/ 1821497 w 2029632"/>
              <a:gd name="connsiteY39" fmla="*/ 659719 h 6958440"/>
              <a:gd name="connsiteX40" fmla="*/ 1881457 w 2029632"/>
              <a:gd name="connsiteY40" fmla="*/ 539798 h 6958440"/>
              <a:gd name="connsiteX41" fmla="*/ 1972642 w 2029632"/>
              <a:gd name="connsiteY41" fmla="*/ 542650 h 6958440"/>
              <a:gd name="connsiteX42" fmla="*/ 2022438 w 2029632"/>
              <a:gd name="connsiteY42" fmla="*/ 661839 h 6958440"/>
              <a:gd name="connsiteX43" fmla="*/ 2016369 w 2029632"/>
              <a:gd name="connsiteY43" fmla="*/ 959522 h 6958440"/>
              <a:gd name="connsiteX44" fmla="*/ 1956408 w 2029632"/>
              <a:gd name="connsiteY44" fmla="*/ 1559129 h 6958440"/>
              <a:gd name="connsiteX45" fmla="*/ 1926428 w 2029632"/>
              <a:gd name="connsiteY45" fmla="*/ 2248676 h 6958440"/>
              <a:gd name="connsiteX46" fmla="*/ 1866467 w 2029632"/>
              <a:gd name="connsiteY46" fmla="*/ 2623430 h 6958440"/>
              <a:gd name="connsiteX47" fmla="*/ 1656605 w 2029632"/>
              <a:gd name="connsiteY47" fmla="*/ 2878263 h 6958440"/>
              <a:gd name="connsiteX48" fmla="*/ 1611634 w 2029632"/>
              <a:gd name="connsiteY48" fmla="*/ 2953214 h 6958440"/>
              <a:gd name="connsiteX49" fmla="*/ 1637155 w 2029632"/>
              <a:gd name="connsiteY49" fmla="*/ 3277295 h 6958440"/>
              <a:gd name="connsiteX50" fmla="*/ 1701575 w 2029632"/>
              <a:gd name="connsiteY50" fmla="*/ 3282998 h 6958440"/>
              <a:gd name="connsiteX51" fmla="*/ 1788299 w 2029632"/>
              <a:gd name="connsiteY51" fmla="*/ 6958440 h 6958440"/>
              <a:gd name="connsiteX52" fmla="*/ 667254 w 2029632"/>
              <a:gd name="connsiteY52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2051 w 2029632"/>
              <a:gd name="connsiteY24" fmla="*/ 1017289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92459 w 2029632"/>
              <a:gd name="connsiteY24" fmla="*/ 1033275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9262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9262 w 2029632"/>
              <a:gd name="connsiteY24" fmla="*/ 102368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49742 w 2029632"/>
              <a:gd name="connsiteY52" fmla="*/ 5284763 h 6958440"/>
              <a:gd name="connsiteX53" fmla="*/ 1788299 w 2029632"/>
              <a:gd name="connsiteY53" fmla="*/ 6958440 h 6958440"/>
              <a:gd name="connsiteX54" fmla="*/ 667254 w 2029632"/>
              <a:gd name="connsiteY54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03859 w 2029632"/>
              <a:gd name="connsiteY2" fmla="*/ 5302692 h 6958440"/>
              <a:gd name="connsiteX3" fmla="*/ 742205 w 2029632"/>
              <a:gd name="connsiteY3" fmla="*/ 4272349 h 6958440"/>
              <a:gd name="connsiteX4" fmla="*/ 742205 w 2029632"/>
              <a:gd name="connsiteY4" fmla="*/ 3297988 h 6958440"/>
              <a:gd name="connsiteX5" fmla="*/ 832146 w 2029632"/>
              <a:gd name="connsiteY5" fmla="*/ 3268008 h 6958440"/>
              <a:gd name="connsiteX6" fmla="*/ 862126 w 2029632"/>
              <a:gd name="connsiteY6" fmla="*/ 2938224 h 6958440"/>
              <a:gd name="connsiteX7" fmla="*/ 703304 w 2029632"/>
              <a:gd name="connsiteY7" fmla="*/ 2864882 h 6958440"/>
              <a:gd name="connsiteX8" fmla="*/ 531099 w 2029632"/>
              <a:gd name="connsiteY8" fmla="*/ 2643612 h 6958440"/>
              <a:gd name="connsiteX9" fmla="*/ 307490 w 2029632"/>
              <a:gd name="connsiteY9" fmla="*/ 2173726 h 6958440"/>
              <a:gd name="connsiteX10" fmla="*/ 178282 w 2029632"/>
              <a:gd name="connsiteY10" fmla="*/ 1925839 h 6958440"/>
              <a:gd name="connsiteX11" fmla="*/ 29990 w 2029632"/>
              <a:gd name="connsiteY11" fmla="*/ 1717951 h 6958440"/>
              <a:gd name="connsiteX12" fmla="*/ 16608 w 2029632"/>
              <a:gd name="connsiteY12" fmla="*/ 1539679 h 6958440"/>
              <a:gd name="connsiteX13" fmla="*/ 217549 w 2029632"/>
              <a:gd name="connsiteY13" fmla="*/ 1499168 h 6958440"/>
              <a:gd name="connsiteX14" fmla="*/ 381197 w 2029632"/>
              <a:gd name="connsiteY14" fmla="*/ 1604099 h 6958440"/>
              <a:gd name="connsiteX15" fmla="*/ 547333 w 2029632"/>
              <a:gd name="connsiteY15" fmla="*/ 1843942 h 6958440"/>
              <a:gd name="connsiteX16" fmla="*/ 592303 w 2029632"/>
              <a:gd name="connsiteY16" fmla="*/ 1918893 h 6958440"/>
              <a:gd name="connsiteX17" fmla="*/ 697234 w 2029632"/>
              <a:gd name="connsiteY17" fmla="*/ 1779156 h 6958440"/>
              <a:gd name="connsiteX18" fmla="*/ 643343 w 2029632"/>
              <a:gd name="connsiteY18" fmla="*/ 1398697 h 6958440"/>
              <a:gd name="connsiteX19" fmla="*/ 487372 w 2029632"/>
              <a:gd name="connsiteY19" fmla="*/ 569778 h 6958440"/>
              <a:gd name="connsiteX20" fmla="*/ 484519 w 2029632"/>
              <a:gd name="connsiteY20" fmla="*/ 346168 h 6958440"/>
              <a:gd name="connsiteX21" fmla="*/ 580531 w 2029632"/>
              <a:gd name="connsiteY21" fmla="*/ 277287 h 6958440"/>
              <a:gd name="connsiteX22" fmla="*/ 716686 w 2029632"/>
              <a:gd name="connsiteY22" fmla="*/ 386679 h 6958440"/>
              <a:gd name="connsiteX23" fmla="*/ 817156 w 2029632"/>
              <a:gd name="connsiteY23" fmla="*/ 854591 h 6958440"/>
              <a:gd name="connsiteX24" fmla="*/ 842676 w 2029632"/>
              <a:gd name="connsiteY24" fmla="*/ 970051 h 6958440"/>
              <a:gd name="connsiteX25" fmla="*/ 908445 w 2029632"/>
              <a:gd name="connsiteY25" fmla="*/ 1001303 h 6958440"/>
              <a:gd name="connsiteX26" fmla="*/ 967057 w 2029632"/>
              <a:gd name="connsiteY26" fmla="*/ 818845 h 6958440"/>
              <a:gd name="connsiteX27" fmla="*/ 922087 w 2029632"/>
              <a:gd name="connsiteY27" fmla="*/ 254985 h 6958440"/>
              <a:gd name="connsiteX28" fmla="*/ 939929 w 2029632"/>
              <a:gd name="connsiteY28" fmla="*/ 75103 h 6958440"/>
              <a:gd name="connsiteX29" fmla="*/ 1042008 w 2029632"/>
              <a:gd name="connsiteY29" fmla="*/ 152 h 6958440"/>
              <a:gd name="connsiteX30" fmla="*/ 1157469 w 2029632"/>
              <a:gd name="connsiteY30" fmla="*/ 73493 h 6958440"/>
              <a:gd name="connsiteX31" fmla="*/ 1215821 w 2029632"/>
              <a:gd name="connsiteY31" fmla="*/ 471939 h 6958440"/>
              <a:gd name="connsiteX32" fmla="*/ 1250261 w 2029632"/>
              <a:gd name="connsiteY32" fmla="*/ 983799 h 6958440"/>
              <a:gd name="connsiteX33" fmla="*/ 1375986 w 2029632"/>
              <a:gd name="connsiteY33" fmla="*/ 944743 h 6958440"/>
              <a:gd name="connsiteX34" fmla="*/ 1423481 w 2029632"/>
              <a:gd name="connsiteY34" fmla="*/ 494097 h 6958440"/>
              <a:gd name="connsiteX35" fmla="*/ 1477967 w 2029632"/>
              <a:gd name="connsiteY35" fmla="*/ 132211 h 6958440"/>
              <a:gd name="connsiteX36" fmla="*/ 1551674 w 2029632"/>
              <a:gd name="connsiteY36" fmla="*/ 60112 h 6958440"/>
              <a:gd name="connsiteX37" fmla="*/ 1671595 w 2029632"/>
              <a:gd name="connsiteY37" fmla="*/ 146836 h 6958440"/>
              <a:gd name="connsiteX38" fmla="*/ 1697114 w 2029632"/>
              <a:gd name="connsiteY38" fmla="*/ 407372 h 6958440"/>
              <a:gd name="connsiteX39" fmla="*/ 1671595 w 2029632"/>
              <a:gd name="connsiteY39" fmla="*/ 989503 h 6958440"/>
              <a:gd name="connsiteX40" fmla="*/ 1776526 w 2029632"/>
              <a:gd name="connsiteY40" fmla="*/ 1049463 h 6958440"/>
              <a:gd name="connsiteX41" fmla="*/ 1821497 w 2029632"/>
              <a:gd name="connsiteY41" fmla="*/ 659719 h 6958440"/>
              <a:gd name="connsiteX42" fmla="*/ 1881457 w 2029632"/>
              <a:gd name="connsiteY42" fmla="*/ 539798 h 6958440"/>
              <a:gd name="connsiteX43" fmla="*/ 1972642 w 2029632"/>
              <a:gd name="connsiteY43" fmla="*/ 542650 h 6958440"/>
              <a:gd name="connsiteX44" fmla="*/ 2022438 w 2029632"/>
              <a:gd name="connsiteY44" fmla="*/ 661839 h 6958440"/>
              <a:gd name="connsiteX45" fmla="*/ 2016369 w 2029632"/>
              <a:gd name="connsiteY45" fmla="*/ 959522 h 6958440"/>
              <a:gd name="connsiteX46" fmla="*/ 1956408 w 2029632"/>
              <a:gd name="connsiteY46" fmla="*/ 1559129 h 6958440"/>
              <a:gd name="connsiteX47" fmla="*/ 1926428 w 2029632"/>
              <a:gd name="connsiteY47" fmla="*/ 2248676 h 6958440"/>
              <a:gd name="connsiteX48" fmla="*/ 1866467 w 2029632"/>
              <a:gd name="connsiteY48" fmla="*/ 2623430 h 6958440"/>
              <a:gd name="connsiteX49" fmla="*/ 1656605 w 2029632"/>
              <a:gd name="connsiteY49" fmla="*/ 2878263 h 6958440"/>
              <a:gd name="connsiteX50" fmla="*/ 1611634 w 2029632"/>
              <a:gd name="connsiteY50" fmla="*/ 2953214 h 6958440"/>
              <a:gd name="connsiteX51" fmla="*/ 1637155 w 2029632"/>
              <a:gd name="connsiteY51" fmla="*/ 3277295 h 6958440"/>
              <a:gd name="connsiteX52" fmla="*/ 1701575 w 2029632"/>
              <a:gd name="connsiteY52" fmla="*/ 3282998 h 6958440"/>
              <a:gd name="connsiteX53" fmla="*/ 1749742 w 2029632"/>
              <a:gd name="connsiteY53" fmla="*/ 5284763 h 6958440"/>
              <a:gd name="connsiteX54" fmla="*/ 1788299 w 2029632"/>
              <a:gd name="connsiteY54" fmla="*/ 6958440 h 6958440"/>
              <a:gd name="connsiteX55" fmla="*/ 667254 w 2029632"/>
              <a:gd name="connsiteY55" fmla="*/ 6955588 h 6958440"/>
              <a:gd name="connsiteX0" fmla="*/ 667254 w 2029632"/>
              <a:gd name="connsiteY0" fmla="*/ 6955588 h 6955588"/>
              <a:gd name="connsiteX1" fmla="*/ 697234 w 2029632"/>
              <a:gd name="connsiteY1" fmla="*/ 5666434 h 6955588"/>
              <a:gd name="connsiteX2" fmla="*/ 703859 w 2029632"/>
              <a:gd name="connsiteY2" fmla="*/ 5302692 h 6955588"/>
              <a:gd name="connsiteX3" fmla="*/ 742205 w 2029632"/>
              <a:gd name="connsiteY3" fmla="*/ 4272349 h 6955588"/>
              <a:gd name="connsiteX4" fmla="*/ 742205 w 2029632"/>
              <a:gd name="connsiteY4" fmla="*/ 3297988 h 6955588"/>
              <a:gd name="connsiteX5" fmla="*/ 832146 w 2029632"/>
              <a:gd name="connsiteY5" fmla="*/ 3268008 h 6955588"/>
              <a:gd name="connsiteX6" fmla="*/ 862126 w 2029632"/>
              <a:gd name="connsiteY6" fmla="*/ 2938224 h 6955588"/>
              <a:gd name="connsiteX7" fmla="*/ 703304 w 2029632"/>
              <a:gd name="connsiteY7" fmla="*/ 2864882 h 6955588"/>
              <a:gd name="connsiteX8" fmla="*/ 531099 w 2029632"/>
              <a:gd name="connsiteY8" fmla="*/ 2643612 h 6955588"/>
              <a:gd name="connsiteX9" fmla="*/ 307490 w 2029632"/>
              <a:gd name="connsiteY9" fmla="*/ 2173726 h 6955588"/>
              <a:gd name="connsiteX10" fmla="*/ 178282 w 2029632"/>
              <a:gd name="connsiteY10" fmla="*/ 1925839 h 6955588"/>
              <a:gd name="connsiteX11" fmla="*/ 29990 w 2029632"/>
              <a:gd name="connsiteY11" fmla="*/ 1717951 h 6955588"/>
              <a:gd name="connsiteX12" fmla="*/ 16608 w 2029632"/>
              <a:gd name="connsiteY12" fmla="*/ 1539679 h 6955588"/>
              <a:gd name="connsiteX13" fmla="*/ 217549 w 2029632"/>
              <a:gd name="connsiteY13" fmla="*/ 1499168 h 6955588"/>
              <a:gd name="connsiteX14" fmla="*/ 381197 w 2029632"/>
              <a:gd name="connsiteY14" fmla="*/ 1604099 h 6955588"/>
              <a:gd name="connsiteX15" fmla="*/ 547333 w 2029632"/>
              <a:gd name="connsiteY15" fmla="*/ 1843942 h 6955588"/>
              <a:gd name="connsiteX16" fmla="*/ 592303 w 2029632"/>
              <a:gd name="connsiteY16" fmla="*/ 1918893 h 6955588"/>
              <a:gd name="connsiteX17" fmla="*/ 697234 w 2029632"/>
              <a:gd name="connsiteY17" fmla="*/ 1779156 h 6955588"/>
              <a:gd name="connsiteX18" fmla="*/ 643343 w 2029632"/>
              <a:gd name="connsiteY18" fmla="*/ 1398697 h 6955588"/>
              <a:gd name="connsiteX19" fmla="*/ 487372 w 2029632"/>
              <a:gd name="connsiteY19" fmla="*/ 569778 h 6955588"/>
              <a:gd name="connsiteX20" fmla="*/ 484519 w 2029632"/>
              <a:gd name="connsiteY20" fmla="*/ 346168 h 6955588"/>
              <a:gd name="connsiteX21" fmla="*/ 580531 w 2029632"/>
              <a:gd name="connsiteY21" fmla="*/ 277287 h 6955588"/>
              <a:gd name="connsiteX22" fmla="*/ 716686 w 2029632"/>
              <a:gd name="connsiteY22" fmla="*/ 386679 h 6955588"/>
              <a:gd name="connsiteX23" fmla="*/ 817156 w 2029632"/>
              <a:gd name="connsiteY23" fmla="*/ 854591 h 6955588"/>
              <a:gd name="connsiteX24" fmla="*/ 842676 w 2029632"/>
              <a:gd name="connsiteY24" fmla="*/ 970051 h 6955588"/>
              <a:gd name="connsiteX25" fmla="*/ 908445 w 2029632"/>
              <a:gd name="connsiteY25" fmla="*/ 1001303 h 6955588"/>
              <a:gd name="connsiteX26" fmla="*/ 967057 w 2029632"/>
              <a:gd name="connsiteY26" fmla="*/ 818845 h 6955588"/>
              <a:gd name="connsiteX27" fmla="*/ 922087 w 2029632"/>
              <a:gd name="connsiteY27" fmla="*/ 254985 h 6955588"/>
              <a:gd name="connsiteX28" fmla="*/ 939929 w 2029632"/>
              <a:gd name="connsiteY28" fmla="*/ 75103 h 6955588"/>
              <a:gd name="connsiteX29" fmla="*/ 1042008 w 2029632"/>
              <a:gd name="connsiteY29" fmla="*/ 152 h 6955588"/>
              <a:gd name="connsiteX30" fmla="*/ 1157469 w 2029632"/>
              <a:gd name="connsiteY30" fmla="*/ 73493 h 6955588"/>
              <a:gd name="connsiteX31" fmla="*/ 1215821 w 2029632"/>
              <a:gd name="connsiteY31" fmla="*/ 471939 h 6955588"/>
              <a:gd name="connsiteX32" fmla="*/ 1250261 w 2029632"/>
              <a:gd name="connsiteY32" fmla="*/ 983799 h 6955588"/>
              <a:gd name="connsiteX33" fmla="*/ 1375986 w 2029632"/>
              <a:gd name="connsiteY33" fmla="*/ 944743 h 6955588"/>
              <a:gd name="connsiteX34" fmla="*/ 1423481 w 2029632"/>
              <a:gd name="connsiteY34" fmla="*/ 494097 h 6955588"/>
              <a:gd name="connsiteX35" fmla="*/ 1477967 w 2029632"/>
              <a:gd name="connsiteY35" fmla="*/ 132211 h 6955588"/>
              <a:gd name="connsiteX36" fmla="*/ 1551674 w 2029632"/>
              <a:gd name="connsiteY36" fmla="*/ 60112 h 6955588"/>
              <a:gd name="connsiteX37" fmla="*/ 1671595 w 2029632"/>
              <a:gd name="connsiteY37" fmla="*/ 146836 h 6955588"/>
              <a:gd name="connsiteX38" fmla="*/ 1697114 w 2029632"/>
              <a:gd name="connsiteY38" fmla="*/ 407372 h 6955588"/>
              <a:gd name="connsiteX39" fmla="*/ 1671595 w 2029632"/>
              <a:gd name="connsiteY39" fmla="*/ 989503 h 6955588"/>
              <a:gd name="connsiteX40" fmla="*/ 1776526 w 2029632"/>
              <a:gd name="connsiteY40" fmla="*/ 1049463 h 6955588"/>
              <a:gd name="connsiteX41" fmla="*/ 1821497 w 2029632"/>
              <a:gd name="connsiteY41" fmla="*/ 659719 h 6955588"/>
              <a:gd name="connsiteX42" fmla="*/ 1881457 w 2029632"/>
              <a:gd name="connsiteY42" fmla="*/ 539798 h 6955588"/>
              <a:gd name="connsiteX43" fmla="*/ 1972642 w 2029632"/>
              <a:gd name="connsiteY43" fmla="*/ 542650 h 6955588"/>
              <a:gd name="connsiteX44" fmla="*/ 2022438 w 2029632"/>
              <a:gd name="connsiteY44" fmla="*/ 661839 h 6955588"/>
              <a:gd name="connsiteX45" fmla="*/ 2016369 w 2029632"/>
              <a:gd name="connsiteY45" fmla="*/ 959522 h 6955588"/>
              <a:gd name="connsiteX46" fmla="*/ 1956408 w 2029632"/>
              <a:gd name="connsiteY46" fmla="*/ 1559129 h 6955588"/>
              <a:gd name="connsiteX47" fmla="*/ 1926428 w 2029632"/>
              <a:gd name="connsiteY47" fmla="*/ 2248676 h 6955588"/>
              <a:gd name="connsiteX48" fmla="*/ 1866467 w 2029632"/>
              <a:gd name="connsiteY48" fmla="*/ 2623430 h 6955588"/>
              <a:gd name="connsiteX49" fmla="*/ 1656605 w 2029632"/>
              <a:gd name="connsiteY49" fmla="*/ 2878263 h 6955588"/>
              <a:gd name="connsiteX50" fmla="*/ 1611634 w 2029632"/>
              <a:gd name="connsiteY50" fmla="*/ 2953214 h 6955588"/>
              <a:gd name="connsiteX51" fmla="*/ 1637155 w 2029632"/>
              <a:gd name="connsiteY51" fmla="*/ 3277295 h 6955588"/>
              <a:gd name="connsiteX52" fmla="*/ 1701575 w 2029632"/>
              <a:gd name="connsiteY52" fmla="*/ 3282998 h 6955588"/>
              <a:gd name="connsiteX53" fmla="*/ 1749742 w 2029632"/>
              <a:gd name="connsiteY53" fmla="*/ 5284763 h 6955588"/>
              <a:gd name="connsiteX54" fmla="*/ 667254 w 2029632"/>
              <a:gd name="connsiteY54" fmla="*/ 6955588 h 6955588"/>
              <a:gd name="connsiteX0" fmla="*/ 1749742 w 2029632"/>
              <a:gd name="connsiteY0" fmla="*/ 5284763 h 5666434"/>
              <a:gd name="connsiteX1" fmla="*/ 697234 w 2029632"/>
              <a:gd name="connsiteY1" fmla="*/ 5666434 h 5666434"/>
              <a:gd name="connsiteX2" fmla="*/ 703859 w 2029632"/>
              <a:gd name="connsiteY2" fmla="*/ 5302692 h 5666434"/>
              <a:gd name="connsiteX3" fmla="*/ 742205 w 2029632"/>
              <a:gd name="connsiteY3" fmla="*/ 4272349 h 5666434"/>
              <a:gd name="connsiteX4" fmla="*/ 742205 w 2029632"/>
              <a:gd name="connsiteY4" fmla="*/ 3297988 h 5666434"/>
              <a:gd name="connsiteX5" fmla="*/ 832146 w 2029632"/>
              <a:gd name="connsiteY5" fmla="*/ 3268008 h 5666434"/>
              <a:gd name="connsiteX6" fmla="*/ 862126 w 2029632"/>
              <a:gd name="connsiteY6" fmla="*/ 2938224 h 5666434"/>
              <a:gd name="connsiteX7" fmla="*/ 703304 w 2029632"/>
              <a:gd name="connsiteY7" fmla="*/ 2864882 h 5666434"/>
              <a:gd name="connsiteX8" fmla="*/ 531099 w 2029632"/>
              <a:gd name="connsiteY8" fmla="*/ 2643612 h 5666434"/>
              <a:gd name="connsiteX9" fmla="*/ 307490 w 2029632"/>
              <a:gd name="connsiteY9" fmla="*/ 2173726 h 5666434"/>
              <a:gd name="connsiteX10" fmla="*/ 178282 w 2029632"/>
              <a:gd name="connsiteY10" fmla="*/ 1925839 h 5666434"/>
              <a:gd name="connsiteX11" fmla="*/ 29990 w 2029632"/>
              <a:gd name="connsiteY11" fmla="*/ 1717951 h 5666434"/>
              <a:gd name="connsiteX12" fmla="*/ 16608 w 2029632"/>
              <a:gd name="connsiteY12" fmla="*/ 1539679 h 5666434"/>
              <a:gd name="connsiteX13" fmla="*/ 217549 w 2029632"/>
              <a:gd name="connsiteY13" fmla="*/ 1499168 h 5666434"/>
              <a:gd name="connsiteX14" fmla="*/ 381197 w 2029632"/>
              <a:gd name="connsiteY14" fmla="*/ 1604099 h 5666434"/>
              <a:gd name="connsiteX15" fmla="*/ 547333 w 2029632"/>
              <a:gd name="connsiteY15" fmla="*/ 1843942 h 5666434"/>
              <a:gd name="connsiteX16" fmla="*/ 592303 w 2029632"/>
              <a:gd name="connsiteY16" fmla="*/ 1918893 h 5666434"/>
              <a:gd name="connsiteX17" fmla="*/ 697234 w 2029632"/>
              <a:gd name="connsiteY17" fmla="*/ 1779156 h 5666434"/>
              <a:gd name="connsiteX18" fmla="*/ 643343 w 2029632"/>
              <a:gd name="connsiteY18" fmla="*/ 1398697 h 5666434"/>
              <a:gd name="connsiteX19" fmla="*/ 487372 w 2029632"/>
              <a:gd name="connsiteY19" fmla="*/ 569778 h 5666434"/>
              <a:gd name="connsiteX20" fmla="*/ 484519 w 2029632"/>
              <a:gd name="connsiteY20" fmla="*/ 346168 h 5666434"/>
              <a:gd name="connsiteX21" fmla="*/ 580531 w 2029632"/>
              <a:gd name="connsiteY21" fmla="*/ 277287 h 5666434"/>
              <a:gd name="connsiteX22" fmla="*/ 716686 w 2029632"/>
              <a:gd name="connsiteY22" fmla="*/ 386679 h 5666434"/>
              <a:gd name="connsiteX23" fmla="*/ 817156 w 2029632"/>
              <a:gd name="connsiteY23" fmla="*/ 854591 h 5666434"/>
              <a:gd name="connsiteX24" fmla="*/ 842676 w 2029632"/>
              <a:gd name="connsiteY24" fmla="*/ 970051 h 5666434"/>
              <a:gd name="connsiteX25" fmla="*/ 908445 w 2029632"/>
              <a:gd name="connsiteY25" fmla="*/ 1001303 h 5666434"/>
              <a:gd name="connsiteX26" fmla="*/ 967057 w 2029632"/>
              <a:gd name="connsiteY26" fmla="*/ 818845 h 5666434"/>
              <a:gd name="connsiteX27" fmla="*/ 922087 w 2029632"/>
              <a:gd name="connsiteY27" fmla="*/ 254985 h 5666434"/>
              <a:gd name="connsiteX28" fmla="*/ 939929 w 2029632"/>
              <a:gd name="connsiteY28" fmla="*/ 75103 h 5666434"/>
              <a:gd name="connsiteX29" fmla="*/ 1042008 w 2029632"/>
              <a:gd name="connsiteY29" fmla="*/ 152 h 5666434"/>
              <a:gd name="connsiteX30" fmla="*/ 1157469 w 2029632"/>
              <a:gd name="connsiteY30" fmla="*/ 73493 h 5666434"/>
              <a:gd name="connsiteX31" fmla="*/ 1215821 w 2029632"/>
              <a:gd name="connsiteY31" fmla="*/ 471939 h 5666434"/>
              <a:gd name="connsiteX32" fmla="*/ 1250261 w 2029632"/>
              <a:gd name="connsiteY32" fmla="*/ 983799 h 5666434"/>
              <a:gd name="connsiteX33" fmla="*/ 1375986 w 2029632"/>
              <a:gd name="connsiteY33" fmla="*/ 944743 h 5666434"/>
              <a:gd name="connsiteX34" fmla="*/ 1423481 w 2029632"/>
              <a:gd name="connsiteY34" fmla="*/ 494097 h 5666434"/>
              <a:gd name="connsiteX35" fmla="*/ 1477967 w 2029632"/>
              <a:gd name="connsiteY35" fmla="*/ 132211 h 5666434"/>
              <a:gd name="connsiteX36" fmla="*/ 1551674 w 2029632"/>
              <a:gd name="connsiteY36" fmla="*/ 60112 h 5666434"/>
              <a:gd name="connsiteX37" fmla="*/ 1671595 w 2029632"/>
              <a:gd name="connsiteY37" fmla="*/ 146836 h 5666434"/>
              <a:gd name="connsiteX38" fmla="*/ 1697114 w 2029632"/>
              <a:gd name="connsiteY38" fmla="*/ 407372 h 5666434"/>
              <a:gd name="connsiteX39" fmla="*/ 1671595 w 2029632"/>
              <a:gd name="connsiteY39" fmla="*/ 989503 h 5666434"/>
              <a:gd name="connsiteX40" fmla="*/ 1776526 w 2029632"/>
              <a:gd name="connsiteY40" fmla="*/ 1049463 h 5666434"/>
              <a:gd name="connsiteX41" fmla="*/ 1821497 w 2029632"/>
              <a:gd name="connsiteY41" fmla="*/ 659719 h 5666434"/>
              <a:gd name="connsiteX42" fmla="*/ 1881457 w 2029632"/>
              <a:gd name="connsiteY42" fmla="*/ 539798 h 5666434"/>
              <a:gd name="connsiteX43" fmla="*/ 1972642 w 2029632"/>
              <a:gd name="connsiteY43" fmla="*/ 542650 h 5666434"/>
              <a:gd name="connsiteX44" fmla="*/ 2022438 w 2029632"/>
              <a:gd name="connsiteY44" fmla="*/ 661839 h 5666434"/>
              <a:gd name="connsiteX45" fmla="*/ 2016369 w 2029632"/>
              <a:gd name="connsiteY45" fmla="*/ 959522 h 5666434"/>
              <a:gd name="connsiteX46" fmla="*/ 1956408 w 2029632"/>
              <a:gd name="connsiteY46" fmla="*/ 1559129 h 5666434"/>
              <a:gd name="connsiteX47" fmla="*/ 1926428 w 2029632"/>
              <a:gd name="connsiteY47" fmla="*/ 2248676 h 5666434"/>
              <a:gd name="connsiteX48" fmla="*/ 1866467 w 2029632"/>
              <a:gd name="connsiteY48" fmla="*/ 2623430 h 5666434"/>
              <a:gd name="connsiteX49" fmla="*/ 1656605 w 2029632"/>
              <a:gd name="connsiteY49" fmla="*/ 2878263 h 5666434"/>
              <a:gd name="connsiteX50" fmla="*/ 1611634 w 2029632"/>
              <a:gd name="connsiteY50" fmla="*/ 2953214 h 5666434"/>
              <a:gd name="connsiteX51" fmla="*/ 1637155 w 2029632"/>
              <a:gd name="connsiteY51" fmla="*/ 3277295 h 5666434"/>
              <a:gd name="connsiteX52" fmla="*/ 1701575 w 2029632"/>
              <a:gd name="connsiteY52" fmla="*/ 3282998 h 5666434"/>
              <a:gd name="connsiteX53" fmla="*/ 1749742 w 2029632"/>
              <a:gd name="connsiteY53" fmla="*/ 5284763 h 5666434"/>
              <a:gd name="connsiteX0" fmla="*/ 1749742 w 2029632"/>
              <a:gd name="connsiteY0" fmla="*/ 5284763 h 5302692"/>
              <a:gd name="connsiteX1" fmla="*/ 703859 w 2029632"/>
              <a:gd name="connsiteY1" fmla="*/ 5302692 h 5302692"/>
              <a:gd name="connsiteX2" fmla="*/ 742205 w 2029632"/>
              <a:gd name="connsiteY2" fmla="*/ 4272349 h 5302692"/>
              <a:gd name="connsiteX3" fmla="*/ 742205 w 2029632"/>
              <a:gd name="connsiteY3" fmla="*/ 3297988 h 5302692"/>
              <a:gd name="connsiteX4" fmla="*/ 832146 w 2029632"/>
              <a:gd name="connsiteY4" fmla="*/ 3268008 h 5302692"/>
              <a:gd name="connsiteX5" fmla="*/ 862126 w 2029632"/>
              <a:gd name="connsiteY5" fmla="*/ 2938224 h 5302692"/>
              <a:gd name="connsiteX6" fmla="*/ 703304 w 2029632"/>
              <a:gd name="connsiteY6" fmla="*/ 2864882 h 5302692"/>
              <a:gd name="connsiteX7" fmla="*/ 531099 w 2029632"/>
              <a:gd name="connsiteY7" fmla="*/ 2643612 h 5302692"/>
              <a:gd name="connsiteX8" fmla="*/ 307490 w 2029632"/>
              <a:gd name="connsiteY8" fmla="*/ 2173726 h 5302692"/>
              <a:gd name="connsiteX9" fmla="*/ 178282 w 2029632"/>
              <a:gd name="connsiteY9" fmla="*/ 1925839 h 5302692"/>
              <a:gd name="connsiteX10" fmla="*/ 29990 w 2029632"/>
              <a:gd name="connsiteY10" fmla="*/ 1717951 h 5302692"/>
              <a:gd name="connsiteX11" fmla="*/ 16608 w 2029632"/>
              <a:gd name="connsiteY11" fmla="*/ 1539679 h 5302692"/>
              <a:gd name="connsiteX12" fmla="*/ 217549 w 2029632"/>
              <a:gd name="connsiteY12" fmla="*/ 1499168 h 5302692"/>
              <a:gd name="connsiteX13" fmla="*/ 381197 w 2029632"/>
              <a:gd name="connsiteY13" fmla="*/ 1604099 h 5302692"/>
              <a:gd name="connsiteX14" fmla="*/ 547333 w 2029632"/>
              <a:gd name="connsiteY14" fmla="*/ 1843942 h 5302692"/>
              <a:gd name="connsiteX15" fmla="*/ 592303 w 2029632"/>
              <a:gd name="connsiteY15" fmla="*/ 1918893 h 5302692"/>
              <a:gd name="connsiteX16" fmla="*/ 697234 w 2029632"/>
              <a:gd name="connsiteY16" fmla="*/ 1779156 h 5302692"/>
              <a:gd name="connsiteX17" fmla="*/ 643343 w 2029632"/>
              <a:gd name="connsiteY17" fmla="*/ 1398697 h 5302692"/>
              <a:gd name="connsiteX18" fmla="*/ 487372 w 2029632"/>
              <a:gd name="connsiteY18" fmla="*/ 569778 h 5302692"/>
              <a:gd name="connsiteX19" fmla="*/ 484519 w 2029632"/>
              <a:gd name="connsiteY19" fmla="*/ 346168 h 5302692"/>
              <a:gd name="connsiteX20" fmla="*/ 580531 w 2029632"/>
              <a:gd name="connsiteY20" fmla="*/ 277287 h 5302692"/>
              <a:gd name="connsiteX21" fmla="*/ 716686 w 2029632"/>
              <a:gd name="connsiteY21" fmla="*/ 386679 h 5302692"/>
              <a:gd name="connsiteX22" fmla="*/ 817156 w 2029632"/>
              <a:gd name="connsiteY22" fmla="*/ 854591 h 5302692"/>
              <a:gd name="connsiteX23" fmla="*/ 842676 w 2029632"/>
              <a:gd name="connsiteY23" fmla="*/ 970051 h 5302692"/>
              <a:gd name="connsiteX24" fmla="*/ 908445 w 2029632"/>
              <a:gd name="connsiteY24" fmla="*/ 1001303 h 5302692"/>
              <a:gd name="connsiteX25" fmla="*/ 967057 w 2029632"/>
              <a:gd name="connsiteY25" fmla="*/ 818845 h 5302692"/>
              <a:gd name="connsiteX26" fmla="*/ 922087 w 2029632"/>
              <a:gd name="connsiteY26" fmla="*/ 254985 h 5302692"/>
              <a:gd name="connsiteX27" fmla="*/ 939929 w 2029632"/>
              <a:gd name="connsiteY27" fmla="*/ 75103 h 5302692"/>
              <a:gd name="connsiteX28" fmla="*/ 1042008 w 2029632"/>
              <a:gd name="connsiteY28" fmla="*/ 152 h 5302692"/>
              <a:gd name="connsiteX29" fmla="*/ 1157469 w 2029632"/>
              <a:gd name="connsiteY29" fmla="*/ 73493 h 5302692"/>
              <a:gd name="connsiteX30" fmla="*/ 1215821 w 2029632"/>
              <a:gd name="connsiteY30" fmla="*/ 471939 h 5302692"/>
              <a:gd name="connsiteX31" fmla="*/ 1250261 w 2029632"/>
              <a:gd name="connsiteY31" fmla="*/ 983799 h 5302692"/>
              <a:gd name="connsiteX32" fmla="*/ 1375986 w 2029632"/>
              <a:gd name="connsiteY32" fmla="*/ 944743 h 5302692"/>
              <a:gd name="connsiteX33" fmla="*/ 1423481 w 2029632"/>
              <a:gd name="connsiteY33" fmla="*/ 494097 h 5302692"/>
              <a:gd name="connsiteX34" fmla="*/ 1477967 w 2029632"/>
              <a:gd name="connsiteY34" fmla="*/ 132211 h 5302692"/>
              <a:gd name="connsiteX35" fmla="*/ 1551674 w 2029632"/>
              <a:gd name="connsiteY35" fmla="*/ 60112 h 5302692"/>
              <a:gd name="connsiteX36" fmla="*/ 1671595 w 2029632"/>
              <a:gd name="connsiteY36" fmla="*/ 146836 h 5302692"/>
              <a:gd name="connsiteX37" fmla="*/ 1697114 w 2029632"/>
              <a:gd name="connsiteY37" fmla="*/ 407372 h 5302692"/>
              <a:gd name="connsiteX38" fmla="*/ 1671595 w 2029632"/>
              <a:gd name="connsiteY38" fmla="*/ 989503 h 5302692"/>
              <a:gd name="connsiteX39" fmla="*/ 1776526 w 2029632"/>
              <a:gd name="connsiteY39" fmla="*/ 1049463 h 5302692"/>
              <a:gd name="connsiteX40" fmla="*/ 1821497 w 2029632"/>
              <a:gd name="connsiteY40" fmla="*/ 659719 h 5302692"/>
              <a:gd name="connsiteX41" fmla="*/ 1881457 w 2029632"/>
              <a:gd name="connsiteY41" fmla="*/ 539798 h 5302692"/>
              <a:gd name="connsiteX42" fmla="*/ 1972642 w 2029632"/>
              <a:gd name="connsiteY42" fmla="*/ 542650 h 5302692"/>
              <a:gd name="connsiteX43" fmla="*/ 2022438 w 2029632"/>
              <a:gd name="connsiteY43" fmla="*/ 661839 h 5302692"/>
              <a:gd name="connsiteX44" fmla="*/ 2016369 w 2029632"/>
              <a:gd name="connsiteY44" fmla="*/ 959522 h 5302692"/>
              <a:gd name="connsiteX45" fmla="*/ 1956408 w 2029632"/>
              <a:gd name="connsiteY45" fmla="*/ 1559129 h 5302692"/>
              <a:gd name="connsiteX46" fmla="*/ 1926428 w 2029632"/>
              <a:gd name="connsiteY46" fmla="*/ 2248676 h 5302692"/>
              <a:gd name="connsiteX47" fmla="*/ 1866467 w 2029632"/>
              <a:gd name="connsiteY47" fmla="*/ 2623430 h 5302692"/>
              <a:gd name="connsiteX48" fmla="*/ 1656605 w 2029632"/>
              <a:gd name="connsiteY48" fmla="*/ 2878263 h 5302692"/>
              <a:gd name="connsiteX49" fmla="*/ 1611634 w 2029632"/>
              <a:gd name="connsiteY49" fmla="*/ 2953214 h 5302692"/>
              <a:gd name="connsiteX50" fmla="*/ 1637155 w 2029632"/>
              <a:gd name="connsiteY50" fmla="*/ 3277295 h 5302692"/>
              <a:gd name="connsiteX51" fmla="*/ 1701575 w 2029632"/>
              <a:gd name="connsiteY51" fmla="*/ 3282998 h 5302692"/>
              <a:gd name="connsiteX52" fmla="*/ 1749742 w 2029632"/>
              <a:gd name="connsiteY52" fmla="*/ 5284763 h 5302692"/>
              <a:gd name="connsiteX0" fmla="*/ 1746544 w 2029632"/>
              <a:gd name="connsiteY0" fmla="*/ 5313538 h 5313538"/>
              <a:gd name="connsiteX1" fmla="*/ 703859 w 2029632"/>
              <a:gd name="connsiteY1" fmla="*/ 5302692 h 5313538"/>
              <a:gd name="connsiteX2" fmla="*/ 742205 w 2029632"/>
              <a:gd name="connsiteY2" fmla="*/ 4272349 h 5313538"/>
              <a:gd name="connsiteX3" fmla="*/ 742205 w 2029632"/>
              <a:gd name="connsiteY3" fmla="*/ 3297988 h 5313538"/>
              <a:gd name="connsiteX4" fmla="*/ 832146 w 2029632"/>
              <a:gd name="connsiteY4" fmla="*/ 3268008 h 5313538"/>
              <a:gd name="connsiteX5" fmla="*/ 862126 w 2029632"/>
              <a:gd name="connsiteY5" fmla="*/ 2938224 h 5313538"/>
              <a:gd name="connsiteX6" fmla="*/ 703304 w 2029632"/>
              <a:gd name="connsiteY6" fmla="*/ 2864882 h 5313538"/>
              <a:gd name="connsiteX7" fmla="*/ 531099 w 2029632"/>
              <a:gd name="connsiteY7" fmla="*/ 2643612 h 5313538"/>
              <a:gd name="connsiteX8" fmla="*/ 307490 w 2029632"/>
              <a:gd name="connsiteY8" fmla="*/ 2173726 h 5313538"/>
              <a:gd name="connsiteX9" fmla="*/ 178282 w 2029632"/>
              <a:gd name="connsiteY9" fmla="*/ 1925839 h 5313538"/>
              <a:gd name="connsiteX10" fmla="*/ 29990 w 2029632"/>
              <a:gd name="connsiteY10" fmla="*/ 1717951 h 5313538"/>
              <a:gd name="connsiteX11" fmla="*/ 16608 w 2029632"/>
              <a:gd name="connsiteY11" fmla="*/ 1539679 h 5313538"/>
              <a:gd name="connsiteX12" fmla="*/ 217549 w 2029632"/>
              <a:gd name="connsiteY12" fmla="*/ 1499168 h 5313538"/>
              <a:gd name="connsiteX13" fmla="*/ 381197 w 2029632"/>
              <a:gd name="connsiteY13" fmla="*/ 1604099 h 5313538"/>
              <a:gd name="connsiteX14" fmla="*/ 547333 w 2029632"/>
              <a:gd name="connsiteY14" fmla="*/ 1843942 h 5313538"/>
              <a:gd name="connsiteX15" fmla="*/ 592303 w 2029632"/>
              <a:gd name="connsiteY15" fmla="*/ 1918893 h 5313538"/>
              <a:gd name="connsiteX16" fmla="*/ 697234 w 2029632"/>
              <a:gd name="connsiteY16" fmla="*/ 1779156 h 5313538"/>
              <a:gd name="connsiteX17" fmla="*/ 643343 w 2029632"/>
              <a:gd name="connsiteY17" fmla="*/ 1398697 h 5313538"/>
              <a:gd name="connsiteX18" fmla="*/ 487372 w 2029632"/>
              <a:gd name="connsiteY18" fmla="*/ 569778 h 5313538"/>
              <a:gd name="connsiteX19" fmla="*/ 484519 w 2029632"/>
              <a:gd name="connsiteY19" fmla="*/ 346168 h 5313538"/>
              <a:gd name="connsiteX20" fmla="*/ 580531 w 2029632"/>
              <a:gd name="connsiteY20" fmla="*/ 277287 h 5313538"/>
              <a:gd name="connsiteX21" fmla="*/ 716686 w 2029632"/>
              <a:gd name="connsiteY21" fmla="*/ 386679 h 5313538"/>
              <a:gd name="connsiteX22" fmla="*/ 817156 w 2029632"/>
              <a:gd name="connsiteY22" fmla="*/ 854591 h 5313538"/>
              <a:gd name="connsiteX23" fmla="*/ 842676 w 2029632"/>
              <a:gd name="connsiteY23" fmla="*/ 970051 h 5313538"/>
              <a:gd name="connsiteX24" fmla="*/ 908445 w 2029632"/>
              <a:gd name="connsiteY24" fmla="*/ 1001303 h 5313538"/>
              <a:gd name="connsiteX25" fmla="*/ 967057 w 2029632"/>
              <a:gd name="connsiteY25" fmla="*/ 818845 h 5313538"/>
              <a:gd name="connsiteX26" fmla="*/ 922087 w 2029632"/>
              <a:gd name="connsiteY26" fmla="*/ 254985 h 5313538"/>
              <a:gd name="connsiteX27" fmla="*/ 939929 w 2029632"/>
              <a:gd name="connsiteY27" fmla="*/ 75103 h 5313538"/>
              <a:gd name="connsiteX28" fmla="*/ 1042008 w 2029632"/>
              <a:gd name="connsiteY28" fmla="*/ 152 h 5313538"/>
              <a:gd name="connsiteX29" fmla="*/ 1157469 w 2029632"/>
              <a:gd name="connsiteY29" fmla="*/ 73493 h 5313538"/>
              <a:gd name="connsiteX30" fmla="*/ 1215821 w 2029632"/>
              <a:gd name="connsiteY30" fmla="*/ 471939 h 5313538"/>
              <a:gd name="connsiteX31" fmla="*/ 1250261 w 2029632"/>
              <a:gd name="connsiteY31" fmla="*/ 983799 h 5313538"/>
              <a:gd name="connsiteX32" fmla="*/ 1375986 w 2029632"/>
              <a:gd name="connsiteY32" fmla="*/ 944743 h 5313538"/>
              <a:gd name="connsiteX33" fmla="*/ 1423481 w 2029632"/>
              <a:gd name="connsiteY33" fmla="*/ 494097 h 5313538"/>
              <a:gd name="connsiteX34" fmla="*/ 1477967 w 2029632"/>
              <a:gd name="connsiteY34" fmla="*/ 132211 h 5313538"/>
              <a:gd name="connsiteX35" fmla="*/ 1551674 w 2029632"/>
              <a:gd name="connsiteY35" fmla="*/ 60112 h 5313538"/>
              <a:gd name="connsiteX36" fmla="*/ 1671595 w 2029632"/>
              <a:gd name="connsiteY36" fmla="*/ 146836 h 5313538"/>
              <a:gd name="connsiteX37" fmla="*/ 1697114 w 2029632"/>
              <a:gd name="connsiteY37" fmla="*/ 407372 h 5313538"/>
              <a:gd name="connsiteX38" fmla="*/ 1671595 w 2029632"/>
              <a:gd name="connsiteY38" fmla="*/ 989503 h 5313538"/>
              <a:gd name="connsiteX39" fmla="*/ 1776526 w 2029632"/>
              <a:gd name="connsiteY39" fmla="*/ 1049463 h 5313538"/>
              <a:gd name="connsiteX40" fmla="*/ 1821497 w 2029632"/>
              <a:gd name="connsiteY40" fmla="*/ 659719 h 5313538"/>
              <a:gd name="connsiteX41" fmla="*/ 1881457 w 2029632"/>
              <a:gd name="connsiteY41" fmla="*/ 539798 h 5313538"/>
              <a:gd name="connsiteX42" fmla="*/ 1972642 w 2029632"/>
              <a:gd name="connsiteY42" fmla="*/ 542650 h 5313538"/>
              <a:gd name="connsiteX43" fmla="*/ 2022438 w 2029632"/>
              <a:gd name="connsiteY43" fmla="*/ 661839 h 5313538"/>
              <a:gd name="connsiteX44" fmla="*/ 2016369 w 2029632"/>
              <a:gd name="connsiteY44" fmla="*/ 959522 h 5313538"/>
              <a:gd name="connsiteX45" fmla="*/ 1956408 w 2029632"/>
              <a:gd name="connsiteY45" fmla="*/ 1559129 h 5313538"/>
              <a:gd name="connsiteX46" fmla="*/ 1926428 w 2029632"/>
              <a:gd name="connsiteY46" fmla="*/ 2248676 h 5313538"/>
              <a:gd name="connsiteX47" fmla="*/ 1866467 w 2029632"/>
              <a:gd name="connsiteY47" fmla="*/ 2623430 h 5313538"/>
              <a:gd name="connsiteX48" fmla="*/ 1656605 w 2029632"/>
              <a:gd name="connsiteY48" fmla="*/ 2878263 h 5313538"/>
              <a:gd name="connsiteX49" fmla="*/ 1611634 w 2029632"/>
              <a:gd name="connsiteY49" fmla="*/ 2953214 h 5313538"/>
              <a:gd name="connsiteX50" fmla="*/ 1637155 w 2029632"/>
              <a:gd name="connsiteY50" fmla="*/ 3277295 h 5313538"/>
              <a:gd name="connsiteX51" fmla="*/ 1701575 w 2029632"/>
              <a:gd name="connsiteY51" fmla="*/ 3282998 h 5313538"/>
              <a:gd name="connsiteX52" fmla="*/ 1746544 w 2029632"/>
              <a:gd name="connsiteY52" fmla="*/ 5313538 h 5313538"/>
              <a:gd name="connsiteX0" fmla="*/ 1746544 w 2029632"/>
              <a:gd name="connsiteY0" fmla="*/ 5310341 h 5310341"/>
              <a:gd name="connsiteX1" fmla="*/ 703859 w 2029632"/>
              <a:gd name="connsiteY1" fmla="*/ 5302692 h 5310341"/>
              <a:gd name="connsiteX2" fmla="*/ 742205 w 2029632"/>
              <a:gd name="connsiteY2" fmla="*/ 4272349 h 5310341"/>
              <a:gd name="connsiteX3" fmla="*/ 742205 w 2029632"/>
              <a:gd name="connsiteY3" fmla="*/ 3297988 h 5310341"/>
              <a:gd name="connsiteX4" fmla="*/ 832146 w 2029632"/>
              <a:gd name="connsiteY4" fmla="*/ 3268008 h 5310341"/>
              <a:gd name="connsiteX5" fmla="*/ 862126 w 2029632"/>
              <a:gd name="connsiteY5" fmla="*/ 2938224 h 5310341"/>
              <a:gd name="connsiteX6" fmla="*/ 703304 w 2029632"/>
              <a:gd name="connsiteY6" fmla="*/ 2864882 h 5310341"/>
              <a:gd name="connsiteX7" fmla="*/ 531099 w 2029632"/>
              <a:gd name="connsiteY7" fmla="*/ 2643612 h 5310341"/>
              <a:gd name="connsiteX8" fmla="*/ 307490 w 2029632"/>
              <a:gd name="connsiteY8" fmla="*/ 2173726 h 5310341"/>
              <a:gd name="connsiteX9" fmla="*/ 178282 w 2029632"/>
              <a:gd name="connsiteY9" fmla="*/ 1925839 h 5310341"/>
              <a:gd name="connsiteX10" fmla="*/ 29990 w 2029632"/>
              <a:gd name="connsiteY10" fmla="*/ 1717951 h 5310341"/>
              <a:gd name="connsiteX11" fmla="*/ 16608 w 2029632"/>
              <a:gd name="connsiteY11" fmla="*/ 1539679 h 5310341"/>
              <a:gd name="connsiteX12" fmla="*/ 217549 w 2029632"/>
              <a:gd name="connsiteY12" fmla="*/ 1499168 h 5310341"/>
              <a:gd name="connsiteX13" fmla="*/ 381197 w 2029632"/>
              <a:gd name="connsiteY13" fmla="*/ 1604099 h 5310341"/>
              <a:gd name="connsiteX14" fmla="*/ 547333 w 2029632"/>
              <a:gd name="connsiteY14" fmla="*/ 1843942 h 5310341"/>
              <a:gd name="connsiteX15" fmla="*/ 592303 w 2029632"/>
              <a:gd name="connsiteY15" fmla="*/ 1918893 h 5310341"/>
              <a:gd name="connsiteX16" fmla="*/ 697234 w 2029632"/>
              <a:gd name="connsiteY16" fmla="*/ 1779156 h 5310341"/>
              <a:gd name="connsiteX17" fmla="*/ 643343 w 2029632"/>
              <a:gd name="connsiteY17" fmla="*/ 1398697 h 5310341"/>
              <a:gd name="connsiteX18" fmla="*/ 487372 w 2029632"/>
              <a:gd name="connsiteY18" fmla="*/ 569778 h 5310341"/>
              <a:gd name="connsiteX19" fmla="*/ 484519 w 2029632"/>
              <a:gd name="connsiteY19" fmla="*/ 346168 h 5310341"/>
              <a:gd name="connsiteX20" fmla="*/ 580531 w 2029632"/>
              <a:gd name="connsiteY20" fmla="*/ 277287 h 5310341"/>
              <a:gd name="connsiteX21" fmla="*/ 716686 w 2029632"/>
              <a:gd name="connsiteY21" fmla="*/ 386679 h 5310341"/>
              <a:gd name="connsiteX22" fmla="*/ 817156 w 2029632"/>
              <a:gd name="connsiteY22" fmla="*/ 854591 h 5310341"/>
              <a:gd name="connsiteX23" fmla="*/ 842676 w 2029632"/>
              <a:gd name="connsiteY23" fmla="*/ 970051 h 5310341"/>
              <a:gd name="connsiteX24" fmla="*/ 908445 w 2029632"/>
              <a:gd name="connsiteY24" fmla="*/ 1001303 h 5310341"/>
              <a:gd name="connsiteX25" fmla="*/ 967057 w 2029632"/>
              <a:gd name="connsiteY25" fmla="*/ 818845 h 5310341"/>
              <a:gd name="connsiteX26" fmla="*/ 922087 w 2029632"/>
              <a:gd name="connsiteY26" fmla="*/ 254985 h 5310341"/>
              <a:gd name="connsiteX27" fmla="*/ 939929 w 2029632"/>
              <a:gd name="connsiteY27" fmla="*/ 75103 h 5310341"/>
              <a:gd name="connsiteX28" fmla="*/ 1042008 w 2029632"/>
              <a:gd name="connsiteY28" fmla="*/ 152 h 5310341"/>
              <a:gd name="connsiteX29" fmla="*/ 1157469 w 2029632"/>
              <a:gd name="connsiteY29" fmla="*/ 73493 h 5310341"/>
              <a:gd name="connsiteX30" fmla="*/ 1215821 w 2029632"/>
              <a:gd name="connsiteY30" fmla="*/ 471939 h 5310341"/>
              <a:gd name="connsiteX31" fmla="*/ 1250261 w 2029632"/>
              <a:gd name="connsiteY31" fmla="*/ 983799 h 5310341"/>
              <a:gd name="connsiteX32" fmla="*/ 1375986 w 2029632"/>
              <a:gd name="connsiteY32" fmla="*/ 944743 h 5310341"/>
              <a:gd name="connsiteX33" fmla="*/ 1423481 w 2029632"/>
              <a:gd name="connsiteY33" fmla="*/ 494097 h 5310341"/>
              <a:gd name="connsiteX34" fmla="*/ 1477967 w 2029632"/>
              <a:gd name="connsiteY34" fmla="*/ 132211 h 5310341"/>
              <a:gd name="connsiteX35" fmla="*/ 1551674 w 2029632"/>
              <a:gd name="connsiteY35" fmla="*/ 60112 h 5310341"/>
              <a:gd name="connsiteX36" fmla="*/ 1671595 w 2029632"/>
              <a:gd name="connsiteY36" fmla="*/ 146836 h 5310341"/>
              <a:gd name="connsiteX37" fmla="*/ 1697114 w 2029632"/>
              <a:gd name="connsiteY37" fmla="*/ 407372 h 5310341"/>
              <a:gd name="connsiteX38" fmla="*/ 1671595 w 2029632"/>
              <a:gd name="connsiteY38" fmla="*/ 989503 h 5310341"/>
              <a:gd name="connsiteX39" fmla="*/ 1776526 w 2029632"/>
              <a:gd name="connsiteY39" fmla="*/ 1049463 h 5310341"/>
              <a:gd name="connsiteX40" fmla="*/ 1821497 w 2029632"/>
              <a:gd name="connsiteY40" fmla="*/ 659719 h 5310341"/>
              <a:gd name="connsiteX41" fmla="*/ 1881457 w 2029632"/>
              <a:gd name="connsiteY41" fmla="*/ 539798 h 5310341"/>
              <a:gd name="connsiteX42" fmla="*/ 1972642 w 2029632"/>
              <a:gd name="connsiteY42" fmla="*/ 542650 h 5310341"/>
              <a:gd name="connsiteX43" fmla="*/ 2022438 w 2029632"/>
              <a:gd name="connsiteY43" fmla="*/ 661839 h 5310341"/>
              <a:gd name="connsiteX44" fmla="*/ 2016369 w 2029632"/>
              <a:gd name="connsiteY44" fmla="*/ 959522 h 5310341"/>
              <a:gd name="connsiteX45" fmla="*/ 1956408 w 2029632"/>
              <a:gd name="connsiteY45" fmla="*/ 1559129 h 5310341"/>
              <a:gd name="connsiteX46" fmla="*/ 1926428 w 2029632"/>
              <a:gd name="connsiteY46" fmla="*/ 2248676 h 5310341"/>
              <a:gd name="connsiteX47" fmla="*/ 1866467 w 2029632"/>
              <a:gd name="connsiteY47" fmla="*/ 2623430 h 5310341"/>
              <a:gd name="connsiteX48" fmla="*/ 1656605 w 2029632"/>
              <a:gd name="connsiteY48" fmla="*/ 2878263 h 5310341"/>
              <a:gd name="connsiteX49" fmla="*/ 1611634 w 2029632"/>
              <a:gd name="connsiteY49" fmla="*/ 2953214 h 5310341"/>
              <a:gd name="connsiteX50" fmla="*/ 1637155 w 2029632"/>
              <a:gd name="connsiteY50" fmla="*/ 3277295 h 5310341"/>
              <a:gd name="connsiteX51" fmla="*/ 1701575 w 2029632"/>
              <a:gd name="connsiteY51" fmla="*/ 3282998 h 5310341"/>
              <a:gd name="connsiteX52" fmla="*/ 1746544 w 2029632"/>
              <a:gd name="connsiteY52" fmla="*/ 5310341 h 5310341"/>
              <a:gd name="connsiteX0" fmla="*/ 1752939 w 2029632"/>
              <a:gd name="connsiteY0" fmla="*/ 5307143 h 5307143"/>
              <a:gd name="connsiteX1" fmla="*/ 703859 w 2029632"/>
              <a:gd name="connsiteY1" fmla="*/ 5302692 h 5307143"/>
              <a:gd name="connsiteX2" fmla="*/ 742205 w 2029632"/>
              <a:gd name="connsiteY2" fmla="*/ 4272349 h 5307143"/>
              <a:gd name="connsiteX3" fmla="*/ 742205 w 2029632"/>
              <a:gd name="connsiteY3" fmla="*/ 3297988 h 5307143"/>
              <a:gd name="connsiteX4" fmla="*/ 832146 w 2029632"/>
              <a:gd name="connsiteY4" fmla="*/ 3268008 h 5307143"/>
              <a:gd name="connsiteX5" fmla="*/ 862126 w 2029632"/>
              <a:gd name="connsiteY5" fmla="*/ 2938224 h 5307143"/>
              <a:gd name="connsiteX6" fmla="*/ 703304 w 2029632"/>
              <a:gd name="connsiteY6" fmla="*/ 2864882 h 5307143"/>
              <a:gd name="connsiteX7" fmla="*/ 531099 w 2029632"/>
              <a:gd name="connsiteY7" fmla="*/ 2643612 h 5307143"/>
              <a:gd name="connsiteX8" fmla="*/ 307490 w 2029632"/>
              <a:gd name="connsiteY8" fmla="*/ 2173726 h 5307143"/>
              <a:gd name="connsiteX9" fmla="*/ 178282 w 2029632"/>
              <a:gd name="connsiteY9" fmla="*/ 1925839 h 5307143"/>
              <a:gd name="connsiteX10" fmla="*/ 29990 w 2029632"/>
              <a:gd name="connsiteY10" fmla="*/ 1717951 h 5307143"/>
              <a:gd name="connsiteX11" fmla="*/ 16608 w 2029632"/>
              <a:gd name="connsiteY11" fmla="*/ 1539679 h 5307143"/>
              <a:gd name="connsiteX12" fmla="*/ 217549 w 2029632"/>
              <a:gd name="connsiteY12" fmla="*/ 1499168 h 5307143"/>
              <a:gd name="connsiteX13" fmla="*/ 381197 w 2029632"/>
              <a:gd name="connsiteY13" fmla="*/ 1604099 h 5307143"/>
              <a:gd name="connsiteX14" fmla="*/ 547333 w 2029632"/>
              <a:gd name="connsiteY14" fmla="*/ 1843942 h 5307143"/>
              <a:gd name="connsiteX15" fmla="*/ 592303 w 2029632"/>
              <a:gd name="connsiteY15" fmla="*/ 1918893 h 5307143"/>
              <a:gd name="connsiteX16" fmla="*/ 697234 w 2029632"/>
              <a:gd name="connsiteY16" fmla="*/ 1779156 h 5307143"/>
              <a:gd name="connsiteX17" fmla="*/ 643343 w 2029632"/>
              <a:gd name="connsiteY17" fmla="*/ 1398697 h 5307143"/>
              <a:gd name="connsiteX18" fmla="*/ 487372 w 2029632"/>
              <a:gd name="connsiteY18" fmla="*/ 569778 h 5307143"/>
              <a:gd name="connsiteX19" fmla="*/ 484519 w 2029632"/>
              <a:gd name="connsiteY19" fmla="*/ 346168 h 5307143"/>
              <a:gd name="connsiteX20" fmla="*/ 580531 w 2029632"/>
              <a:gd name="connsiteY20" fmla="*/ 277287 h 5307143"/>
              <a:gd name="connsiteX21" fmla="*/ 716686 w 2029632"/>
              <a:gd name="connsiteY21" fmla="*/ 386679 h 5307143"/>
              <a:gd name="connsiteX22" fmla="*/ 817156 w 2029632"/>
              <a:gd name="connsiteY22" fmla="*/ 854591 h 5307143"/>
              <a:gd name="connsiteX23" fmla="*/ 842676 w 2029632"/>
              <a:gd name="connsiteY23" fmla="*/ 970051 h 5307143"/>
              <a:gd name="connsiteX24" fmla="*/ 908445 w 2029632"/>
              <a:gd name="connsiteY24" fmla="*/ 1001303 h 5307143"/>
              <a:gd name="connsiteX25" fmla="*/ 967057 w 2029632"/>
              <a:gd name="connsiteY25" fmla="*/ 818845 h 5307143"/>
              <a:gd name="connsiteX26" fmla="*/ 922087 w 2029632"/>
              <a:gd name="connsiteY26" fmla="*/ 254985 h 5307143"/>
              <a:gd name="connsiteX27" fmla="*/ 939929 w 2029632"/>
              <a:gd name="connsiteY27" fmla="*/ 75103 h 5307143"/>
              <a:gd name="connsiteX28" fmla="*/ 1042008 w 2029632"/>
              <a:gd name="connsiteY28" fmla="*/ 152 h 5307143"/>
              <a:gd name="connsiteX29" fmla="*/ 1157469 w 2029632"/>
              <a:gd name="connsiteY29" fmla="*/ 73493 h 5307143"/>
              <a:gd name="connsiteX30" fmla="*/ 1215821 w 2029632"/>
              <a:gd name="connsiteY30" fmla="*/ 471939 h 5307143"/>
              <a:gd name="connsiteX31" fmla="*/ 1250261 w 2029632"/>
              <a:gd name="connsiteY31" fmla="*/ 983799 h 5307143"/>
              <a:gd name="connsiteX32" fmla="*/ 1375986 w 2029632"/>
              <a:gd name="connsiteY32" fmla="*/ 944743 h 5307143"/>
              <a:gd name="connsiteX33" fmla="*/ 1423481 w 2029632"/>
              <a:gd name="connsiteY33" fmla="*/ 494097 h 5307143"/>
              <a:gd name="connsiteX34" fmla="*/ 1477967 w 2029632"/>
              <a:gd name="connsiteY34" fmla="*/ 132211 h 5307143"/>
              <a:gd name="connsiteX35" fmla="*/ 1551674 w 2029632"/>
              <a:gd name="connsiteY35" fmla="*/ 60112 h 5307143"/>
              <a:gd name="connsiteX36" fmla="*/ 1671595 w 2029632"/>
              <a:gd name="connsiteY36" fmla="*/ 146836 h 5307143"/>
              <a:gd name="connsiteX37" fmla="*/ 1697114 w 2029632"/>
              <a:gd name="connsiteY37" fmla="*/ 407372 h 5307143"/>
              <a:gd name="connsiteX38" fmla="*/ 1671595 w 2029632"/>
              <a:gd name="connsiteY38" fmla="*/ 989503 h 5307143"/>
              <a:gd name="connsiteX39" fmla="*/ 1776526 w 2029632"/>
              <a:gd name="connsiteY39" fmla="*/ 1049463 h 5307143"/>
              <a:gd name="connsiteX40" fmla="*/ 1821497 w 2029632"/>
              <a:gd name="connsiteY40" fmla="*/ 659719 h 5307143"/>
              <a:gd name="connsiteX41" fmla="*/ 1881457 w 2029632"/>
              <a:gd name="connsiteY41" fmla="*/ 539798 h 5307143"/>
              <a:gd name="connsiteX42" fmla="*/ 1972642 w 2029632"/>
              <a:gd name="connsiteY42" fmla="*/ 542650 h 5307143"/>
              <a:gd name="connsiteX43" fmla="*/ 2022438 w 2029632"/>
              <a:gd name="connsiteY43" fmla="*/ 661839 h 5307143"/>
              <a:gd name="connsiteX44" fmla="*/ 2016369 w 2029632"/>
              <a:gd name="connsiteY44" fmla="*/ 959522 h 5307143"/>
              <a:gd name="connsiteX45" fmla="*/ 1956408 w 2029632"/>
              <a:gd name="connsiteY45" fmla="*/ 1559129 h 5307143"/>
              <a:gd name="connsiteX46" fmla="*/ 1926428 w 2029632"/>
              <a:gd name="connsiteY46" fmla="*/ 2248676 h 5307143"/>
              <a:gd name="connsiteX47" fmla="*/ 1866467 w 2029632"/>
              <a:gd name="connsiteY47" fmla="*/ 2623430 h 5307143"/>
              <a:gd name="connsiteX48" fmla="*/ 1656605 w 2029632"/>
              <a:gd name="connsiteY48" fmla="*/ 2878263 h 5307143"/>
              <a:gd name="connsiteX49" fmla="*/ 1611634 w 2029632"/>
              <a:gd name="connsiteY49" fmla="*/ 2953214 h 5307143"/>
              <a:gd name="connsiteX50" fmla="*/ 1637155 w 2029632"/>
              <a:gd name="connsiteY50" fmla="*/ 3277295 h 5307143"/>
              <a:gd name="connsiteX51" fmla="*/ 1701575 w 2029632"/>
              <a:gd name="connsiteY51" fmla="*/ 3282998 h 5307143"/>
              <a:gd name="connsiteX52" fmla="*/ 1752939 w 2029632"/>
              <a:gd name="connsiteY52" fmla="*/ 5307143 h 5307143"/>
              <a:gd name="connsiteX0" fmla="*/ 1752939 w 2029632"/>
              <a:gd name="connsiteY0" fmla="*/ 5307143 h 5307143"/>
              <a:gd name="connsiteX1" fmla="*/ 703859 w 2029632"/>
              <a:gd name="connsiteY1" fmla="*/ 5302692 h 5307143"/>
              <a:gd name="connsiteX2" fmla="*/ 742205 w 2029632"/>
              <a:gd name="connsiteY2" fmla="*/ 4272349 h 5307143"/>
              <a:gd name="connsiteX3" fmla="*/ 742205 w 2029632"/>
              <a:gd name="connsiteY3" fmla="*/ 3297988 h 5307143"/>
              <a:gd name="connsiteX4" fmla="*/ 832146 w 2029632"/>
              <a:gd name="connsiteY4" fmla="*/ 3268008 h 5307143"/>
              <a:gd name="connsiteX5" fmla="*/ 862126 w 2029632"/>
              <a:gd name="connsiteY5" fmla="*/ 2938224 h 5307143"/>
              <a:gd name="connsiteX6" fmla="*/ 703304 w 2029632"/>
              <a:gd name="connsiteY6" fmla="*/ 2864882 h 5307143"/>
              <a:gd name="connsiteX7" fmla="*/ 531099 w 2029632"/>
              <a:gd name="connsiteY7" fmla="*/ 2643612 h 5307143"/>
              <a:gd name="connsiteX8" fmla="*/ 307490 w 2029632"/>
              <a:gd name="connsiteY8" fmla="*/ 2173726 h 5307143"/>
              <a:gd name="connsiteX9" fmla="*/ 178282 w 2029632"/>
              <a:gd name="connsiteY9" fmla="*/ 1925839 h 5307143"/>
              <a:gd name="connsiteX10" fmla="*/ 29990 w 2029632"/>
              <a:gd name="connsiteY10" fmla="*/ 1717951 h 5307143"/>
              <a:gd name="connsiteX11" fmla="*/ 16608 w 2029632"/>
              <a:gd name="connsiteY11" fmla="*/ 1539679 h 5307143"/>
              <a:gd name="connsiteX12" fmla="*/ 217549 w 2029632"/>
              <a:gd name="connsiteY12" fmla="*/ 1499168 h 5307143"/>
              <a:gd name="connsiteX13" fmla="*/ 381197 w 2029632"/>
              <a:gd name="connsiteY13" fmla="*/ 1604099 h 5307143"/>
              <a:gd name="connsiteX14" fmla="*/ 547333 w 2029632"/>
              <a:gd name="connsiteY14" fmla="*/ 1843942 h 5307143"/>
              <a:gd name="connsiteX15" fmla="*/ 592303 w 2029632"/>
              <a:gd name="connsiteY15" fmla="*/ 1918893 h 5307143"/>
              <a:gd name="connsiteX16" fmla="*/ 697234 w 2029632"/>
              <a:gd name="connsiteY16" fmla="*/ 1779156 h 5307143"/>
              <a:gd name="connsiteX17" fmla="*/ 643343 w 2029632"/>
              <a:gd name="connsiteY17" fmla="*/ 1398697 h 5307143"/>
              <a:gd name="connsiteX18" fmla="*/ 487372 w 2029632"/>
              <a:gd name="connsiteY18" fmla="*/ 569778 h 5307143"/>
              <a:gd name="connsiteX19" fmla="*/ 484519 w 2029632"/>
              <a:gd name="connsiteY19" fmla="*/ 346168 h 5307143"/>
              <a:gd name="connsiteX20" fmla="*/ 580531 w 2029632"/>
              <a:gd name="connsiteY20" fmla="*/ 277287 h 5307143"/>
              <a:gd name="connsiteX21" fmla="*/ 716686 w 2029632"/>
              <a:gd name="connsiteY21" fmla="*/ 386679 h 5307143"/>
              <a:gd name="connsiteX22" fmla="*/ 817156 w 2029632"/>
              <a:gd name="connsiteY22" fmla="*/ 854591 h 5307143"/>
              <a:gd name="connsiteX23" fmla="*/ 842676 w 2029632"/>
              <a:gd name="connsiteY23" fmla="*/ 970051 h 5307143"/>
              <a:gd name="connsiteX24" fmla="*/ 908445 w 2029632"/>
              <a:gd name="connsiteY24" fmla="*/ 1001303 h 5307143"/>
              <a:gd name="connsiteX25" fmla="*/ 967057 w 2029632"/>
              <a:gd name="connsiteY25" fmla="*/ 818845 h 5307143"/>
              <a:gd name="connsiteX26" fmla="*/ 922087 w 2029632"/>
              <a:gd name="connsiteY26" fmla="*/ 254985 h 5307143"/>
              <a:gd name="connsiteX27" fmla="*/ 939929 w 2029632"/>
              <a:gd name="connsiteY27" fmla="*/ 75103 h 5307143"/>
              <a:gd name="connsiteX28" fmla="*/ 1042008 w 2029632"/>
              <a:gd name="connsiteY28" fmla="*/ 152 h 5307143"/>
              <a:gd name="connsiteX29" fmla="*/ 1157469 w 2029632"/>
              <a:gd name="connsiteY29" fmla="*/ 73493 h 5307143"/>
              <a:gd name="connsiteX30" fmla="*/ 1215821 w 2029632"/>
              <a:gd name="connsiteY30" fmla="*/ 471939 h 5307143"/>
              <a:gd name="connsiteX31" fmla="*/ 1250261 w 2029632"/>
              <a:gd name="connsiteY31" fmla="*/ 983799 h 5307143"/>
              <a:gd name="connsiteX32" fmla="*/ 1375986 w 2029632"/>
              <a:gd name="connsiteY32" fmla="*/ 944743 h 5307143"/>
              <a:gd name="connsiteX33" fmla="*/ 1423481 w 2029632"/>
              <a:gd name="connsiteY33" fmla="*/ 494097 h 5307143"/>
              <a:gd name="connsiteX34" fmla="*/ 1477967 w 2029632"/>
              <a:gd name="connsiteY34" fmla="*/ 132211 h 5307143"/>
              <a:gd name="connsiteX35" fmla="*/ 1551674 w 2029632"/>
              <a:gd name="connsiteY35" fmla="*/ 60112 h 5307143"/>
              <a:gd name="connsiteX36" fmla="*/ 1671595 w 2029632"/>
              <a:gd name="connsiteY36" fmla="*/ 146836 h 5307143"/>
              <a:gd name="connsiteX37" fmla="*/ 1697114 w 2029632"/>
              <a:gd name="connsiteY37" fmla="*/ 407372 h 5307143"/>
              <a:gd name="connsiteX38" fmla="*/ 1671595 w 2029632"/>
              <a:gd name="connsiteY38" fmla="*/ 989503 h 5307143"/>
              <a:gd name="connsiteX39" fmla="*/ 1776526 w 2029632"/>
              <a:gd name="connsiteY39" fmla="*/ 1049463 h 5307143"/>
              <a:gd name="connsiteX40" fmla="*/ 1821497 w 2029632"/>
              <a:gd name="connsiteY40" fmla="*/ 659719 h 5307143"/>
              <a:gd name="connsiteX41" fmla="*/ 1881457 w 2029632"/>
              <a:gd name="connsiteY41" fmla="*/ 539798 h 5307143"/>
              <a:gd name="connsiteX42" fmla="*/ 1972642 w 2029632"/>
              <a:gd name="connsiteY42" fmla="*/ 542650 h 5307143"/>
              <a:gd name="connsiteX43" fmla="*/ 2022438 w 2029632"/>
              <a:gd name="connsiteY43" fmla="*/ 661839 h 5307143"/>
              <a:gd name="connsiteX44" fmla="*/ 2016369 w 2029632"/>
              <a:gd name="connsiteY44" fmla="*/ 959522 h 5307143"/>
              <a:gd name="connsiteX45" fmla="*/ 1956408 w 2029632"/>
              <a:gd name="connsiteY45" fmla="*/ 1559129 h 5307143"/>
              <a:gd name="connsiteX46" fmla="*/ 1926428 w 2029632"/>
              <a:gd name="connsiteY46" fmla="*/ 2248676 h 5307143"/>
              <a:gd name="connsiteX47" fmla="*/ 1866467 w 2029632"/>
              <a:gd name="connsiteY47" fmla="*/ 2623430 h 5307143"/>
              <a:gd name="connsiteX48" fmla="*/ 1656605 w 2029632"/>
              <a:gd name="connsiteY48" fmla="*/ 2878263 h 5307143"/>
              <a:gd name="connsiteX49" fmla="*/ 1611634 w 2029632"/>
              <a:gd name="connsiteY49" fmla="*/ 2953214 h 5307143"/>
              <a:gd name="connsiteX50" fmla="*/ 1637155 w 2029632"/>
              <a:gd name="connsiteY50" fmla="*/ 3277295 h 5307143"/>
              <a:gd name="connsiteX51" fmla="*/ 1701575 w 2029632"/>
              <a:gd name="connsiteY51" fmla="*/ 3282998 h 5307143"/>
              <a:gd name="connsiteX52" fmla="*/ 1728163 w 2029632"/>
              <a:gd name="connsiteY52" fmla="*/ 4284651 h 5307143"/>
              <a:gd name="connsiteX53" fmla="*/ 1752939 w 2029632"/>
              <a:gd name="connsiteY53" fmla="*/ 5307143 h 5307143"/>
              <a:gd name="connsiteX0" fmla="*/ 1728163 w 2029632"/>
              <a:gd name="connsiteY0" fmla="*/ 4284651 h 5302692"/>
              <a:gd name="connsiteX1" fmla="*/ 703859 w 2029632"/>
              <a:gd name="connsiteY1" fmla="*/ 5302692 h 5302692"/>
              <a:gd name="connsiteX2" fmla="*/ 742205 w 2029632"/>
              <a:gd name="connsiteY2" fmla="*/ 4272349 h 5302692"/>
              <a:gd name="connsiteX3" fmla="*/ 742205 w 2029632"/>
              <a:gd name="connsiteY3" fmla="*/ 3297988 h 5302692"/>
              <a:gd name="connsiteX4" fmla="*/ 832146 w 2029632"/>
              <a:gd name="connsiteY4" fmla="*/ 3268008 h 5302692"/>
              <a:gd name="connsiteX5" fmla="*/ 862126 w 2029632"/>
              <a:gd name="connsiteY5" fmla="*/ 2938224 h 5302692"/>
              <a:gd name="connsiteX6" fmla="*/ 703304 w 2029632"/>
              <a:gd name="connsiteY6" fmla="*/ 2864882 h 5302692"/>
              <a:gd name="connsiteX7" fmla="*/ 531099 w 2029632"/>
              <a:gd name="connsiteY7" fmla="*/ 2643612 h 5302692"/>
              <a:gd name="connsiteX8" fmla="*/ 307490 w 2029632"/>
              <a:gd name="connsiteY8" fmla="*/ 2173726 h 5302692"/>
              <a:gd name="connsiteX9" fmla="*/ 178282 w 2029632"/>
              <a:gd name="connsiteY9" fmla="*/ 1925839 h 5302692"/>
              <a:gd name="connsiteX10" fmla="*/ 29990 w 2029632"/>
              <a:gd name="connsiteY10" fmla="*/ 1717951 h 5302692"/>
              <a:gd name="connsiteX11" fmla="*/ 16608 w 2029632"/>
              <a:gd name="connsiteY11" fmla="*/ 1539679 h 5302692"/>
              <a:gd name="connsiteX12" fmla="*/ 217549 w 2029632"/>
              <a:gd name="connsiteY12" fmla="*/ 1499168 h 5302692"/>
              <a:gd name="connsiteX13" fmla="*/ 381197 w 2029632"/>
              <a:gd name="connsiteY13" fmla="*/ 1604099 h 5302692"/>
              <a:gd name="connsiteX14" fmla="*/ 547333 w 2029632"/>
              <a:gd name="connsiteY14" fmla="*/ 1843942 h 5302692"/>
              <a:gd name="connsiteX15" fmla="*/ 592303 w 2029632"/>
              <a:gd name="connsiteY15" fmla="*/ 1918893 h 5302692"/>
              <a:gd name="connsiteX16" fmla="*/ 697234 w 2029632"/>
              <a:gd name="connsiteY16" fmla="*/ 1779156 h 5302692"/>
              <a:gd name="connsiteX17" fmla="*/ 643343 w 2029632"/>
              <a:gd name="connsiteY17" fmla="*/ 1398697 h 5302692"/>
              <a:gd name="connsiteX18" fmla="*/ 487372 w 2029632"/>
              <a:gd name="connsiteY18" fmla="*/ 569778 h 5302692"/>
              <a:gd name="connsiteX19" fmla="*/ 484519 w 2029632"/>
              <a:gd name="connsiteY19" fmla="*/ 346168 h 5302692"/>
              <a:gd name="connsiteX20" fmla="*/ 580531 w 2029632"/>
              <a:gd name="connsiteY20" fmla="*/ 277287 h 5302692"/>
              <a:gd name="connsiteX21" fmla="*/ 716686 w 2029632"/>
              <a:gd name="connsiteY21" fmla="*/ 386679 h 5302692"/>
              <a:gd name="connsiteX22" fmla="*/ 817156 w 2029632"/>
              <a:gd name="connsiteY22" fmla="*/ 854591 h 5302692"/>
              <a:gd name="connsiteX23" fmla="*/ 842676 w 2029632"/>
              <a:gd name="connsiteY23" fmla="*/ 970051 h 5302692"/>
              <a:gd name="connsiteX24" fmla="*/ 908445 w 2029632"/>
              <a:gd name="connsiteY24" fmla="*/ 1001303 h 5302692"/>
              <a:gd name="connsiteX25" fmla="*/ 967057 w 2029632"/>
              <a:gd name="connsiteY25" fmla="*/ 818845 h 5302692"/>
              <a:gd name="connsiteX26" fmla="*/ 922087 w 2029632"/>
              <a:gd name="connsiteY26" fmla="*/ 254985 h 5302692"/>
              <a:gd name="connsiteX27" fmla="*/ 939929 w 2029632"/>
              <a:gd name="connsiteY27" fmla="*/ 75103 h 5302692"/>
              <a:gd name="connsiteX28" fmla="*/ 1042008 w 2029632"/>
              <a:gd name="connsiteY28" fmla="*/ 152 h 5302692"/>
              <a:gd name="connsiteX29" fmla="*/ 1157469 w 2029632"/>
              <a:gd name="connsiteY29" fmla="*/ 73493 h 5302692"/>
              <a:gd name="connsiteX30" fmla="*/ 1215821 w 2029632"/>
              <a:gd name="connsiteY30" fmla="*/ 471939 h 5302692"/>
              <a:gd name="connsiteX31" fmla="*/ 1250261 w 2029632"/>
              <a:gd name="connsiteY31" fmla="*/ 983799 h 5302692"/>
              <a:gd name="connsiteX32" fmla="*/ 1375986 w 2029632"/>
              <a:gd name="connsiteY32" fmla="*/ 944743 h 5302692"/>
              <a:gd name="connsiteX33" fmla="*/ 1423481 w 2029632"/>
              <a:gd name="connsiteY33" fmla="*/ 494097 h 5302692"/>
              <a:gd name="connsiteX34" fmla="*/ 1477967 w 2029632"/>
              <a:gd name="connsiteY34" fmla="*/ 132211 h 5302692"/>
              <a:gd name="connsiteX35" fmla="*/ 1551674 w 2029632"/>
              <a:gd name="connsiteY35" fmla="*/ 60112 h 5302692"/>
              <a:gd name="connsiteX36" fmla="*/ 1671595 w 2029632"/>
              <a:gd name="connsiteY36" fmla="*/ 146836 h 5302692"/>
              <a:gd name="connsiteX37" fmla="*/ 1697114 w 2029632"/>
              <a:gd name="connsiteY37" fmla="*/ 407372 h 5302692"/>
              <a:gd name="connsiteX38" fmla="*/ 1671595 w 2029632"/>
              <a:gd name="connsiteY38" fmla="*/ 989503 h 5302692"/>
              <a:gd name="connsiteX39" fmla="*/ 1776526 w 2029632"/>
              <a:gd name="connsiteY39" fmla="*/ 1049463 h 5302692"/>
              <a:gd name="connsiteX40" fmla="*/ 1821497 w 2029632"/>
              <a:gd name="connsiteY40" fmla="*/ 659719 h 5302692"/>
              <a:gd name="connsiteX41" fmla="*/ 1881457 w 2029632"/>
              <a:gd name="connsiteY41" fmla="*/ 539798 h 5302692"/>
              <a:gd name="connsiteX42" fmla="*/ 1972642 w 2029632"/>
              <a:gd name="connsiteY42" fmla="*/ 542650 h 5302692"/>
              <a:gd name="connsiteX43" fmla="*/ 2022438 w 2029632"/>
              <a:gd name="connsiteY43" fmla="*/ 661839 h 5302692"/>
              <a:gd name="connsiteX44" fmla="*/ 2016369 w 2029632"/>
              <a:gd name="connsiteY44" fmla="*/ 959522 h 5302692"/>
              <a:gd name="connsiteX45" fmla="*/ 1956408 w 2029632"/>
              <a:gd name="connsiteY45" fmla="*/ 1559129 h 5302692"/>
              <a:gd name="connsiteX46" fmla="*/ 1926428 w 2029632"/>
              <a:gd name="connsiteY46" fmla="*/ 2248676 h 5302692"/>
              <a:gd name="connsiteX47" fmla="*/ 1866467 w 2029632"/>
              <a:gd name="connsiteY47" fmla="*/ 2623430 h 5302692"/>
              <a:gd name="connsiteX48" fmla="*/ 1656605 w 2029632"/>
              <a:gd name="connsiteY48" fmla="*/ 2878263 h 5302692"/>
              <a:gd name="connsiteX49" fmla="*/ 1611634 w 2029632"/>
              <a:gd name="connsiteY49" fmla="*/ 2953214 h 5302692"/>
              <a:gd name="connsiteX50" fmla="*/ 1637155 w 2029632"/>
              <a:gd name="connsiteY50" fmla="*/ 3277295 h 5302692"/>
              <a:gd name="connsiteX51" fmla="*/ 1701575 w 2029632"/>
              <a:gd name="connsiteY51" fmla="*/ 3282998 h 5302692"/>
              <a:gd name="connsiteX52" fmla="*/ 1728163 w 2029632"/>
              <a:gd name="connsiteY52" fmla="*/ 4284651 h 5302692"/>
              <a:gd name="connsiteX0" fmla="*/ 1728163 w 2029632"/>
              <a:gd name="connsiteY0" fmla="*/ 4284651 h 4284651"/>
              <a:gd name="connsiteX1" fmla="*/ 742205 w 2029632"/>
              <a:gd name="connsiteY1" fmla="*/ 4272349 h 4284651"/>
              <a:gd name="connsiteX2" fmla="*/ 742205 w 2029632"/>
              <a:gd name="connsiteY2" fmla="*/ 3297988 h 4284651"/>
              <a:gd name="connsiteX3" fmla="*/ 832146 w 2029632"/>
              <a:gd name="connsiteY3" fmla="*/ 3268008 h 4284651"/>
              <a:gd name="connsiteX4" fmla="*/ 862126 w 2029632"/>
              <a:gd name="connsiteY4" fmla="*/ 2938224 h 4284651"/>
              <a:gd name="connsiteX5" fmla="*/ 703304 w 2029632"/>
              <a:gd name="connsiteY5" fmla="*/ 2864882 h 4284651"/>
              <a:gd name="connsiteX6" fmla="*/ 531099 w 2029632"/>
              <a:gd name="connsiteY6" fmla="*/ 2643612 h 4284651"/>
              <a:gd name="connsiteX7" fmla="*/ 307490 w 2029632"/>
              <a:gd name="connsiteY7" fmla="*/ 2173726 h 4284651"/>
              <a:gd name="connsiteX8" fmla="*/ 178282 w 2029632"/>
              <a:gd name="connsiteY8" fmla="*/ 1925839 h 4284651"/>
              <a:gd name="connsiteX9" fmla="*/ 29990 w 2029632"/>
              <a:gd name="connsiteY9" fmla="*/ 1717951 h 4284651"/>
              <a:gd name="connsiteX10" fmla="*/ 16608 w 2029632"/>
              <a:gd name="connsiteY10" fmla="*/ 1539679 h 4284651"/>
              <a:gd name="connsiteX11" fmla="*/ 217549 w 2029632"/>
              <a:gd name="connsiteY11" fmla="*/ 1499168 h 4284651"/>
              <a:gd name="connsiteX12" fmla="*/ 381197 w 2029632"/>
              <a:gd name="connsiteY12" fmla="*/ 1604099 h 4284651"/>
              <a:gd name="connsiteX13" fmla="*/ 547333 w 2029632"/>
              <a:gd name="connsiteY13" fmla="*/ 1843942 h 4284651"/>
              <a:gd name="connsiteX14" fmla="*/ 592303 w 2029632"/>
              <a:gd name="connsiteY14" fmla="*/ 1918893 h 4284651"/>
              <a:gd name="connsiteX15" fmla="*/ 697234 w 2029632"/>
              <a:gd name="connsiteY15" fmla="*/ 1779156 h 4284651"/>
              <a:gd name="connsiteX16" fmla="*/ 643343 w 2029632"/>
              <a:gd name="connsiteY16" fmla="*/ 1398697 h 4284651"/>
              <a:gd name="connsiteX17" fmla="*/ 487372 w 2029632"/>
              <a:gd name="connsiteY17" fmla="*/ 569778 h 4284651"/>
              <a:gd name="connsiteX18" fmla="*/ 484519 w 2029632"/>
              <a:gd name="connsiteY18" fmla="*/ 346168 h 4284651"/>
              <a:gd name="connsiteX19" fmla="*/ 580531 w 2029632"/>
              <a:gd name="connsiteY19" fmla="*/ 277287 h 4284651"/>
              <a:gd name="connsiteX20" fmla="*/ 716686 w 2029632"/>
              <a:gd name="connsiteY20" fmla="*/ 386679 h 4284651"/>
              <a:gd name="connsiteX21" fmla="*/ 817156 w 2029632"/>
              <a:gd name="connsiteY21" fmla="*/ 854591 h 4284651"/>
              <a:gd name="connsiteX22" fmla="*/ 842676 w 2029632"/>
              <a:gd name="connsiteY22" fmla="*/ 970051 h 4284651"/>
              <a:gd name="connsiteX23" fmla="*/ 908445 w 2029632"/>
              <a:gd name="connsiteY23" fmla="*/ 1001303 h 4284651"/>
              <a:gd name="connsiteX24" fmla="*/ 967057 w 2029632"/>
              <a:gd name="connsiteY24" fmla="*/ 818845 h 4284651"/>
              <a:gd name="connsiteX25" fmla="*/ 922087 w 2029632"/>
              <a:gd name="connsiteY25" fmla="*/ 254985 h 4284651"/>
              <a:gd name="connsiteX26" fmla="*/ 939929 w 2029632"/>
              <a:gd name="connsiteY26" fmla="*/ 75103 h 4284651"/>
              <a:gd name="connsiteX27" fmla="*/ 1042008 w 2029632"/>
              <a:gd name="connsiteY27" fmla="*/ 152 h 4284651"/>
              <a:gd name="connsiteX28" fmla="*/ 1157469 w 2029632"/>
              <a:gd name="connsiteY28" fmla="*/ 73493 h 4284651"/>
              <a:gd name="connsiteX29" fmla="*/ 1215821 w 2029632"/>
              <a:gd name="connsiteY29" fmla="*/ 471939 h 4284651"/>
              <a:gd name="connsiteX30" fmla="*/ 1250261 w 2029632"/>
              <a:gd name="connsiteY30" fmla="*/ 983799 h 4284651"/>
              <a:gd name="connsiteX31" fmla="*/ 1375986 w 2029632"/>
              <a:gd name="connsiteY31" fmla="*/ 944743 h 4284651"/>
              <a:gd name="connsiteX32" fmla="*/ 1423481 w 2029632"/>
              <a:gd name="connsiteY32" fmla="*/ 494097 h 4284651"/>
              <a:gd name="connsiteX33" fmla="*/ 1477967 w 2029632"/>
              <a:gd name="connsiteY33" fmla="*/ 132211 h 4284651"/>
              <a:gd name="connsiteX34" fmla="*/ 1551674 w 2029632"/>
              <a:gd name="connsiteY34" fmla="*/ 60112 h 4284651"/>
              <a:gd name="connsiteX35" fmla="*/ 1671595 w 2029632"/>
              <a:gd name="connsiteY35" fmla="*/ 146836 h 4284651"/>
              <a:gd name="connsiteX36" fmla="*/ 1697114 w 2029632"/>
              <a:gd name="connsiteY36" fmla="*/ 407372 h 4284651"/>
              <a:gd name="connsiteX37" fmla="*/ 1671595 w 2029632"/>
              <a:gd name="connsiteY37" fmla="*/ 989503 h 4284651"/>
              <a:gd name="connsiteX38" fmla="*/ 1776526 w 2029632"/>
              <a:gd name="connsiteY38" fmla="*/ 1049463 h 4284651"/>
              <a:gd name="connsiteX39" fmla="*/ 1821497 w 2029632"/>
              <a:gd name="connsiteY39" fmla="*/ 659719 h 4284651"/>
              <a:gd name="connsiteX40" fmla="*/ 1881457 w 2029632"/>
              <a:gd name="connsiteY40" fmla="*/ 539798 h 4284651"/>
              <a:gd name="connsiteX41" fmla="*/ 1972642 w 2029632"/>
              <a:gd name="connsiteY41" fmla="*/ 542650 h 4284651"/>
              <a:gd name="connsiteX42" fmla="*/ 2022438 w 2029632"/>
              <a:gd name="connsiteY42" fmla="*/ 661839 h 4284651"/>
              <a:gd name="connsiteX43" fmla="*/ 2016369 w 2029632"/>
              <a:gd name="connsiteY43" fmla="*/ 959522 h 4284651"/>
              <a:gd name="connsiteX44" fmla="*/ 1956408 w 2029632"/>
              <a:gd name="connsiteY44" fmla="*/ 1559129 h 4284651"/>
              <a:gd name="connsiteX45" fmla="*/ 1926428 w 2029632"/>
              <a:gd name="connsiteY45" fmla="*/ 2248676 h 4284651"/>
              <a:gd name="connsiteX46" fmla="*/ 1866467 w 2029632"/>
              <a:gd name="connsiteY46" fmla="*/ 2623430 h 4284651"/>
              <a:gd name="connsiteX47" fmla="*/ 1656605 w 2029632"/>
              <a:gd name="connsiteY47" fmla="*/ 2878263 h 4284651"/>
              <a:gd name="connsiteX48" fmla="*/ 1611634 w 2029632"/>
              <a:gd name="connsiteY48" fmla="*/ 2953214 h 4284651"/>
              <a:gd name="connsiteX49" fmla="*/ 1637155 w 2029632"/>
              <a:gd name="connsiteY49" fmla="*/ 3277295 h 4284651"/>
              <a:gd name="connsiteX50" fmla="*/ 1701575 w 2029632"/>
              <a:gd name="connsiteY50" fmla="*/ 3282998 h 4284651"/>
              <a:gd name="connsiteX51" fmla="*/ 1728163 w 2029632"/>
              <a:gd name="connsiteY51" fmla="*/ 4284651 h 428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029632" h="4284651">
                <a:moveTo>
                  <a:pt x="1728163" y="4284651"/>
                </a:moveTo>
                <a:lnTo>
                  <a:pt x="742205" y="4272349"/>
                </a:lnTo>
                <a:lnTo>
                  <a:pt x="742205" y="3297988"/>
                </a:lnTo>
                <a:lnTo>
                  <a:pt x="832146" y="3268008"/>
                </a:lnTo>
                <a:lnTo>
                  <a:pt x="862126" y="2938224"/>
                </a:lnTo>
                <a:cubicBezTo>
                  <a:pt x="793074" y="2904491"/>
                  <a:pt x="758475" y="2913984"/>
                  <a:pt x="703304" y="2864882"/>
                </a:cubicBezTo>
                <a:cubicBezTo>
                  <a:pt x="648133" y="2815780"/>
                  <a:pt x="597068" y="2758805"/>
                  <a:pt x="531099" y="2643612"/>
                </a:cubicBezTo>
                <a:cubicBezTo>
                  <a:pt x="465130" y="2528419"/>
                  <a:pt x="366293" y="2293355"/>
                  <a:pt x="307490" y="2173726"/>
                </a:cubicBezTo>
                <a:cubicBezTo>
                  <a:pt x="248687" y="2054097"/>
                  <a:pt x="224532" y="2001802"/>
                  <a:pt x="178282" y="1925839"/>
                </a:cubicBezTo>
                <a:cubicBezTo>
                  <a:pt x="132032" y="1849877"/>
                  <a:pt x="56936" y="1782311"/>
                  <a:pt x="29990" y="1717951"/>
                </a:cubicBezTo>
                <a:cubicBezTo>
                  <a:pt x="3044" y="1653591"/>
                  <a:pt x="-14652" y="1576143"/>
                  <a:pt x="16608" y="1539679"/>
                </a:cubicBezTo>
                <a:cubicBezTo>
                  <a:pt x="47868" y="1503215"/>
                  <a:pt x="156784" y="1488431"/>
                  <a:pt x="217549" y="1499168"/>
                </a:cubicBezTo>
                <a:cubicBezTo>
                  <a:pt x="278314" y="1509905"/>
                  <a:pt x="335569" y="1555740"/>
                  <a:pt x="381197" y="1604099"/>
                </a:cubicBezTo>
                <a:cubicBezTo>
                  <a:pt x="426825" y="1652458"/>
                  <a:pt x="512149" y="1791476"/>
                  <a:pt x="547333" y="1843942"/>
                </a:cubicBezTo>
                <a:cubicBezTo>
                  <a:pt x="582517" y="1896408"/>
                  <a:pt x="577313" y="1893909"/>
                  <a:pt x="592303" y="1918893"/>
                </a:cubicBezTo>
                <a:cubicBezTo>
                  <a:pt x="636201" y="1885695"/>
                  <a:pt x="688727" y="1865855"/>
                  <a:pt x="697234" y="1779156"/>
                </a:cubicBezTo>
                <a:cubicBezTo>
                  <a:pt x="705741" y="1692457"/>
                  <a:pt x="698307" y="1673517"/>
                  <a:pt x="643343" y="1398697"/>
                </a:cubicBezTo>
                <a:cubicBezTo>
                  <a:pt x="591353" y="1122391"/>
                  <a:pt x="513843" y="745199"/>
                  <a:pt x="487372" y="569778"/>
                </a:cubicBezTo>
                <a:cubicBezTo>
                  <a:pt x="460901" y="394357"/>
                  <a:pt x="456976" y="391430"/>
                  <a:pt x="484519" y="346168"/>
                </a:cubicBezTo>
                <a:cubicBezTo>
                  <a:pt x="512062" y="300906"/>
                  <a:pt x="541837" y="270535"/>
                  <a:pt x="580531" y="277287"/>
                </a:cubicBezTo>
                <a:cubicBezTo>
                  <a:pt x="619225" y="284039"/>
                  <a:pt x="677248" y="290462"/>
                  <a:pt x="716686" y="386679"/>
                </a:cubicBezTo>
                <a:cubicBezTo>
                  <a:pt x="756124" y="482896"/>
                  <a:pt x="783666" y="698620"/>
                  <a:pt x="817156" y="854591"/>
                </a:cubicBezTo>
                <a:cubicBezTo>
                  <a:pt x="825663" y="893078"/>
                  <a:pt x="827461" y="945599"/>
                  <a:pt x="842676" y="970051"/>
                </a:cubicBezTo>
                <a:cubicBezTo>
                  <a:pt x="857891" y="994503"/>
                  <a:pt x="874927" y="1003059"/>
                  <a:pt x="908445" y="1001303"/>
                </a:cubicBezTo>
                <a:cubicBezTo>
                  <a:pt x="941964" y="993153"/>
                  <a:pt x="964783" y="943231"/>
                  <a:pt x="967057" y="818845"/>
                </a:cubicBezTo>
                <a:cubicBezTo>
                  <a:pt x="969331" y="694459"/>
                  <a:pt x="926608" y="378942"/>
                  <a:pt x="922087" y="254985"/>
                </a:cubicBezTo>
                <a:cubicBezTo>
                  <a:pt x="917566" y="131028"/>
                  <a:pt x="917626" y="112762"/>
                  <a:pt x="939929" y="75103"/>
                </a:cubicBezTo>
                <a:cubicBezTo>
                  <a:pt x="962232" y="37444"/>
                  <a:pt x="1005751" y="420"/>
                  <a:pt x="1042008" y="152"/>
                </a:cubicBezTo>
                <a:cubicBezTo>
                  <a:pt x="1078265" y="-116"/>
                  <a:pt x="1128500" y="-5138"/>
                  <a:pt x="1157469" y="73493"/>
                </a:cubicBezTo>
                <a:cubicBezTo>
                  <a:pt x="1186438" y="152124"/>
                  <a:pt x="1200356" y="320221"/>
                  <a:pt x="1215821" y="471939"/>
                </a:cubicBezTo>
                <a:cubicBezTo>
                  <a:pt x="1231286" y="623657"/>
                  <a:pt x="1194792" y="914589"/>
                  <a:pt x="1250261" y="983799"/>
                </a:cubicBezTo>
                <a:cubicBezTo>
                  <a:pt x="1305730" y="1053009"/>
                  <a:pt x="1347116" y="1026360"/>
                  <a:pt x="1375986" y="944743"/>
                </a:cubicBezTo>
                <a:cubicBezTo>
                  <a:pt x="1404856" y="863126"/>
                  <a:pt x="1406484" y="629519"/>
                  <a:pt x="1423481" y="494097"/>
                </a:cubicBezTo>
                <a:cubicBezTo>
                  <a:pt x="1440478" y="358675"/>
                  <a:pt x="1456602" y="204542"/>
                  <a:pt x="1477967" y="132211"/>
                </a:cubicBezTo>
                <a:cubicBezTo>
                  <a:pt x="1499333" y="59880"/>
                  <a:pt x="1519403" y="57674"/>
                  <a:pt x="1551674" y="60112"/>
                </a:cubicBezTo>
                <a:cubicBezTo>
                  <a:pt x="1583945" y="62550"/>
                  <a:pt x="1647355" y="88959"/>
                  <a:pt x="1671595" y="146836"/>
                </a:cubicBezTo>
                <a:cubicBezTo>
                  <a:pt x="1695835" y="204713"/>
                  <a:pt x="1697114" y="266928"/>
                  <a:pt x="1697114" y="407372"/>
                </a:cubicBezTo>
                <a:cubicBezTo>
                  <a:pt x="1697114" y="547816"/>
                  <a:pt x="1636618" y="950333"/>
                  <a:pt x="1671595" y="989503"/>
                </a:cubicBezTo>
                <a:cubicBezTo>
                  <a:pt x="1706572" y="1028673"/>
                  <a:pt x="1735155" y="1039067"/>
                  <a:pt x="1776526" y="1049463"/>
                </a:cubicBezTo>
                <a:cubicBezTo>
                  <a:pt x="1798313" y="988105"/>
                  <a:pt x="1804009" y="744663"/>
                  <a:pt x="1821497" y="659719"/>
                </a:cubicBezTo>
                <a:cubicBezTo>
                  <a:pt x="1838985" y="574775"/>
                  <a:pt x="1856266" y="559309"/>
                  <a:pt x="1881457" y="539798"/>
                </a:cubicBezTo>
                <a:cubicBezTo>
                  <a:pt x="1906648" y="520287"/>
                  <a:pt x="1949145" y="522310"/>
                  <a:pt x="1972642" y="542650"/>
                </a:cubicBezTo>
                <a:cubicBezTo>
                  <a:pt x="1996139" y="562990"/>
                  <a:pt x="2015150" y="592360"/>
                  <a:pt x="2022438" y="661839"/>
                </a:cubicBezTo>
                <a:cubicBezTo>
                  <a:pt x="2029726" y="731318"/>
                  <a:pt x="2036356" y="759653"/>
                  <a:pt x="2016369" y="959522"/>
                </a:cubicBezTo>
                <a:lnTo>
                  <a:pt x="1956408" y="1559129"/>
                </a:lnTo>
                <a:cubicBezTo>
                  <a:pt x="1941418" y="1773988"/>
                  <a:pt x="1941418" y="2071292"/>
                  <a:pt x="1926428" y="2248676"/>
                </a:cubicBezTo>
                <a:cubicBezTo>
                  <a:pt x="1911438" y="2426060"/>
                  <a:pt x="1911437" y="2518499"/>
                  <a:pt x="1866467" y="2623430"/>
                </a:cubicBezTo>
                <a:cubicBezTo>
                  <a:pt x="1821497" y="2728361"/>
                  <a:pt x="1699077" y="2823299"/>
                  <a:pt x="1656605" y="2878263"/>
                </a:cubicBezTo>
                <a:lnTo>
                  <a:pt x="1611634" y="2953214"/>
                </a:lnTo>
                <a:lnTo>
                  <a:pt x="1637155" y="3277295"/>
                </a:lnTo>
                <a:lnTo>
                  <a:pt x="1701575" y="3282998"/>
                </a:lnTo>
                <a:lnTo>
                  <a:pt x="1728163" y="4284651"/>
                </a:lnTo>
                <a:close/>
              </a:path>
            </a:pathLst>
          </a:custGeom>
          <a:solidFill>
            <a:srgbClr val="FAC67A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10017591" y="7703453"/>
            <a:ext cx="874443" cy="524416"/>
          </a:xfrm>
          <a:custGeom>
            <a:avLst/>
            <a:gdLst>
              <a:gd name="connsiteX0" fmla="*/ 0 w 1079653"/>
              <a:gd name="connsiteY0" fmla="*/ 2027103 h 2038120"/>
              <a:gd name="connsiteX1" fmla="*/ 1079653 w 1079653"/>
              <a:gd name="connsiteY1" fmla="*/ 2038120 h 2038120"/>
              <a:gd name="connsiteX2" fmla="*/ 1035586 w 1079653"/>
              <a:gd name="connsiteY2" fmla="*/ 0 h 2038120"/>
              <a:gd name="connsiteX3" fmla="*/ 44068 w 1079653"/>
              <a:gd name="connsiteY3" fmla="*/ 11016 h 2038120"/>
              <a:gd name="connsiteX4" fmla="*/ 0 w 1079653"/>
              <a:gd name="connsiteY4" fmla="*/ 2027103 h 2038120"/>
              <a:gd name="connsiteX0" fmla="*/ 0 w 1079653"/>
              <a:gd name="connsiteY0" fmla="*/ 2027103 h 2038120"/>
              <a:gd name="connsiteX1" fmla="*/ 1079653 w 1079653"/>
              <a:gd name="connsiteY1" fmla="*/ 2038120 h 2038120"/>
              <a:gd name="connsiteX2" fmla="*/ 1035586 w 1079653"/>
              <a:gd name="connsiteY2" fmla="*/ 0 h 2038120"/>
              <a:gd name="connsiteX3" fmla="*/ 142372 w 1079653"/>
              <a:gd name="connsiteY3" fmla="*/ 13006 h 2038120"/>
              <a:gd name="connsiteX4" fmla="*/ 44068 w 1079653"/>
              <a:gd name="connsiteY4" fmla="*/ 11016 h 2038120"/>
              <a:gd name="connsiteX5" fmla="*/ 0 w 1079653"/>
              <a:gd name="connsiteY5" fmla="*/ 2027103 h 2038120"/>
              <a:gd name="connsiteX0" fmla="*/ 0 w 1079653"/>
              <a:gd name="connsiteY0" fmla="*/ 2049266 h 2060283"/>
              <a:gd name="connsiteX1" fmla="*/ 1079653 w 1079653"/>
              <a:gd name="connsiteY1" fmla="*/ 2060283 h 2060283"/>
              <a:gd name="connsiteX2" fmla="*/ 1035586 w 1079653"/>
              <a:gd name="connsiteY2" fmla="*/ 22163 h 2060283"/>
              <a:gd name="connsiteX3" fmla="*/ 147396 w 1079653"/>
              <a:gd name="connsiteY3" fmla="*/ 0 h 2060283"/>
              <a:gd name="connsiteX4" fmla="*/ 44068 w 1079653"/>
              <a:gd name="connsiteY4" fmla="*/ 33179 h 2060283"/>
              <a:gd name="connsiteX5" fmla="*/ 0 w 1079653"/>
              <a:gd name="connsiteY5" fmla="*/ 2049266 h 2060283"/>
              <a:gd name="connsiteX0" fmla="*/ 0 w 1089701"/>
              <a:gd name="connsiteY0" fmla="*/ 2084435 h 2084435"/>
              <a:gd name="connsiteX1" fmla="*/ 1089701 w 1089701"/>
              <a:gd name="connsiteY1" fmla="*/ 2060283 h 2084435"/>
              <a:gd name="connsiteX2" fmla="*/ 1045634 w 1089701"/>
              <a:gd name="connsiteY2" fmla="*/ 22163 h 2084435"/>
              <a:gd name="connsiteX3" fmla="*/ 157444 w 1089701"/>
              <a:gd name="connsiteY3" fmla="*/ 0 h 2084435"/>
              <a:gd name="connsiteX4" fmla="*/ 54116 w 1089701"/>
              <a:gd name="connsiteY4" fmla="*/ 33179 h 2084435"/>
              <a:gd name="connsiteX5" fmla="*/ 0 w 1089701"/>
              <a:gd name="connsiteY5" fmla="*/ 2084435 h 2084435"/>
              <a:gd name="connsiteX0" fmla="*/ 0 w 1079653"/>
              <a:gd name="connsiteY0" fmla="*/ 2084435 h 2084435"/>
              <a:gd name="connsiteX1" fmla="*/ 1079653 w 1079653"/>
              <a:gd name="connsiteY1" fmla="*/ 2080380 h 2084435"/>
              <a:gd name="connsiteX2" fmla="*/ 1045634 w 1079653"/>
              <a:gd name="connsiteY2" fmla="*/ 22163 h 2084435"/>
              <a:gd name="connsiteX3" fmla="*/ 157444 w 1079653"/>
              <a:gd name="connsiteY3" fmla="*/ 0 h 2084435"/>
              <a:gd name="connsiteX4" fmla="*/ 54116 w 1079653"/>
              <a:gd name="connsiteY4" fmla="*/ 33179 h 2084435"/>
              <a:gd name="connsiteX5" fmla="*/ 0 w 1079653"/>
              <a:gd name="connsiteY5" fmla="*/ 2084435 h 2084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9653" h="2084435">
                <a:moveTo>
                  <a:pt x="0" y="2084435"/>
                </a:moveTo>
                <a:lnTo>
                  <a:pt x="1079653" y="2080380"/>
                </a:lnTo>
                <a:lnTo>
                  <a:pt x="1045634" y="22163"/>
                </a:lnTo>
                <a:lnTo>
                  <a:pt x="157444" y="0"/>
                </a:lnTo>
                <a:lnTo>
                  <a:pt x="54116" y="33179"/>
                </a:lnTo>
                <a:lnTo>
                  <a:pt x="0" y="208443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1377770" y="3771726"/>
            <a:ext cx="1643859" cy="4495800"/>
          </a:xfrm>
          <a:custGeom>
            <a:avLst/>
            <a:gdLst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373510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67508 w 2031613"/>
              <a:gd name="connsiteY0" fmla="*/ 6955436 h 6955436"/>
              <a:gd name="connsiteX1" fmla="*/ 697488 w 2031613"/>
              <a:gd name="connsiteY1" fmla="*/ 5666282 h 6955436"/>
              <a:gd name="connsiteX2" fmla="*/ 742459 w 2031613"/>
              <a:gd name="connsiteY2" fmla="*/ 4272197 h 6955436"/>
              <a:gd name="connsiteX3" fmla="*/ 742459 w 2031613"/>
              <a:gd name="connsiteY3" fmla="*/ 3297836 h 6955436"/>
              <a:gd name="connsiteX4" fmla="*/ 832400 w 2031613"/>
              <a:gd name="connsiteY4" fmla="*/ 3267856 h 6955436"/>
              <a:gd name="connsiteX5" fmla="*/ 862380 w 2031613"/>
              <a:gd name="connsiteY5" fmla="*/ 2938072 h 6955436"/>
              <a:gd name="connsiteX6" fmla="*/ 703558 w 2031613"/>
              <a:gd name="connsiteY6" fmla="*/ 2864730 h 6955436"/>
              <a:gd name="connsiteX7" fmla="*/ 531353 w 2031613"/>
              <a:gd name="connsiteY7" fmla="*/ 2643460 h 6955436"/>
              <a:gd name="connsiteX8" fmla="*/ 307744 w 2031613"/>
              <a:gd name="connsiteY8" fmla="*/ 2173574 h 6955436"/>
              <a:gd name="connsiteX9" fmla="*/ 142852 w 2031613"/>
              <a:gd name="connsiteY9" fmla="*/ 1858780 h 6955436"/>
              <a:gd name="connsiteX10" fmla="*/ 7941 w 2031613"/>
              <a:gd name="connsiteY10" fmla="*/ 1708878 h 6955436"/>
              <a:gd name="connsiteX11" fmla="*/ 16862 w 2031613"/>
              <a:gd name="connsiteY11" fmla="*/ 1539527 h 6955436"/>
              <a:gd name="connsiteX12" fmla="*/ 217803 w 2031613"/>
              <a:gd name="connsiteY12" fmla="*/ 1499016 h 6955436"/>
              <a:gd name="connsiteX13" fmla="*/ 381451 w 2031613"/>
              <a:gd name="connsiteY13" fmla="*/ 1603947 h 6955436"/>
              <a:gd name="connsiteX14" fmla="*/ 547587 w 2031613"/>
              <a:gd name="connsiteY14" fmla="*/ 1843790 h 6955436"/>
              <a:gd name="connsiteX15" fmla="*/ 592557 w 2031613"/>
              <a:gd name="connsiteY15" fmla="*/ 1918741 h 6955436"/>
              <a:gd name="connsiteX16" fmla="*/ 697488 w 2031613"/>
              <a:gd name="connsiteY16" fmla="*/ 1738859 h 6955436"/>
              <a:gd name="connsiteX17" fmla="*/ 652518 w 2031613"/>
              <a:gd name="connsiteY17" fmla="*/ 1394085 h 6955436"/>
              <a:gd name="connsiteX18" fmla="*/ 487626 w 2031613"/>
              <a:gd name="connsiteY18" fmla="*/ 569626 h 6955436"/>
              <a:gd name="connsiteX19" fmla="*/ 502616 w 2031613"/>
              <a:gd name="connsiteY19" fmla="*/ 314793 h 6955436"/>
              <a:gd name="connsiteX20" fmla="*/ 607548 w 2031613"/>
              <a:gd name="connsiteY20" fmla="*/ 254833 h 6955436"/>
              <a:gd name="connsiteX21" fmla="*/ 712479 w 2031613"/>
              <a:gd name="connsiteY21" fmla="*/ 359764 h 6955436"/>
              <a:gd name="connsiteX22" fmla="*/ 817410 w 2031613"/>
              <a:gd name="connsiteY22" fmla="*/ 854439 h 6955436"/>
              <a:gd name="connsiteX23" fmla="*/ 847390 w 2031613"/>
              <a:gd name="connsiteY23" fmla="*/ 974360 h 6955436"/>
              <a:gd name="connsiteX24" fmla="*/ 967311 w 2031613"/>
              <a:gd name="connsiteY24" fmla="*/ 959370 h 6955436"/>
              <a:gd name="connsiteX25" fmla="*/ 922341 w 2031613"/>
              <a:gd name="connsiteY25" fmla="*/ 254833 h 6955436"/>
              <a:gd name="connsiteX26" fmla="*/ 922341 w 2031613"/>
              <a:gd name="connsiteY26" fmla="*/ 74951 h 6955436"/>
              <a:gd name="connsiteX27" fmla="*/ 1042262 w 2031613"/>
              <a:gd name="connsiteY27" fmla="*/ 0 h 6955436"/>
              <a:gd name="connsiteX28" fmla="*/ 1162184 w 2031613"/>
              <a:gd name="connsiteY28" fmla="*/ 59960 h 6955436"/>
              <a:gd name="connsiteX29" fmla="*/ 1207154 w 2031613"/>
              <a:gd name="connsiteY29" fmla="*/ 239842 h 6955436"/>
              <a:gd name="connsiteX30" fmla="*/ 1237134 w 2031613"/>
              <a:gd name="connsiteY30" fmla="*/ 1019331 h 6955436"/>
              <a:gd name="connsiteX31" fmla="*/ 1357056 w 2031613"/>
              <a:gd name="connsiteY31" fmla="*/ 989351 h 6955436"/>
              <a:gd name="connsiteX32" fmla="*/ 1402026 w 2031613"/>
              <a:gd name="connsiteY32" fmla="*/ 404734 h 6955436"/>
              <a:gd name="connsiteX33" fmla="*/ 1446997 w 2031613"/>
              <a:gd name="connsiteY33" fmla="*/ 149901 h 6955436"/>
              <a:gd name="connsiteX34" fmla="*/ 1551928 w 2031613"/>
              <a:gd name="connsiteY34" fmla="*/ 59960 h 6955436"/>
              <a:gd name="connsiteX35" fmla="*/ 1671849 w 2031613"/>
              <a:gd name="connsiteY35" fmla="*/ 119921 h 6955436"/>
              <a:gd name="connsiteX36" fmla="*/ 1701829 w 2031613"/>
              <a:gd name="connsiteY36" fmla="*/ 344774 h 6955436"/>
              <a:gd name="connsiteX37" fmla="*/ 1671849 w 2031613"/>
              <a:gd name="connsiteY37" fmla="*/ 989351 h 6955436"/>
              <a:gd name="connsiteX38" fmla="*/ 1776780 w 2031613"/>
              <a:gd name="connsiteY38" fmla="*/ 1049311 h 6955436"/>
              <a:gd name="connsiteX39" fmla="*/ 1821751 w 2031613"/>
              <a:gd name="connsiteY39" fmla="*/ 659567 h 6955436"/>
              <a:gd name="connsiteX40" fmla="*/ 1881711 w 2031613"/>
              <a:gd name="connsiteY40" fmla="*/ 539646 h 6955436"/>
              <a:gd name="connsiteX41" fmla="*/ 1941672 w 2031613"/>
              <a:gd name="connsiteY41" fmla="*/ 524656 h 6955436"/>
              <a:gd name="connsiteX42" fmla="*/ 2031613 w 2031613"/>
              <a:gd name="connsiteY42" fmla="*/ 554636 h 6955436"/>
              <a:gd name="connsiteX43" fmla="*/ 2016623 w 2031613"/>
              <a:gd name="connsiteY43" fmla="*/ 959370 h 6955436"/>
              <a:gd name="connsiteX44" fmla="*/ 1956662 w 2031613"/>
              <a:gd name="connsiteY44" fmla="*/ 1558977 h 6955436"/>
              <a:gd name="connsiteX45" fmla="*/ 1926682 w 2031613"/>
              <a:gd name="connsiteY45" fmla="*/ 2248524 h 6955436"/>
              <a:gd name="connsiteX46" fmla="*/ 1866721 w 2031613"/>
              <a:gd name="connsiteY46" fmla="*/ 2623278 h 6955436"/>
              <a:gd name="connsiteX47" fmla="*/ 1656859 w 2031613"/>
              <a:gd name="connsiteY47" fmla="*/ 2878111 h 6955436"/>
              <a:gd name="connsiteX48" fmla="*/ 1611888 w 2031613"/>
              <a:gd name="connsiteY48" fmla="*/ 2953062 h 6955436"/>
              <a:gd name="connsiteX49" fmla="*/ 1641869 w 2031613"/>
              <a:gd name="connsiteY49" fmla="*/ 3312826 h 6955436"/>
              <a:gd name="connsiteX50" fmla="*/ 1701829 w 2031613"/>
              <a:gd name="connsiteY50" fmla="*/ 3282846 h 6955436"/>
              <a:gd name="connsiteX51" fmla="*/ 1761790 w 2031613"/>
              <a:gd name="connsiteY51" fmla="*/ 6940446 h 6955436"/>
              <a:gd name="connsiteX52" fmla="*/ 667508 w 2031613"/>
              <a:gd name="connsiteY52" fmla="*/ 6955436 h 6955436"/>
              <a:gd name="connsiteX0" fmla="*/ 665760 w 2029865"/>
              <a:gd name="connsiteY0" fmla="*/ 6955436 h 6955436"/>
              <a:gd name="connsiteX1" fmla="*/ 695740 w 2029865"/>
              <a:gd name="connsiteY1" fmla="*/ 5666282 h 6955436"/>
              <a:gd name="connsiteX2" fmla="*/ 740711 w 2029865"/>
              <a:gd name="connsiteY2" fmla="*/ 4272197 h 6955436"/>
              <a:gd name="connsiteX3" fmla="*/ 740711 w 2029865"/>
              <a:gd name="connsiteY3" fmla="*/ 3297836 h 6955436"/>
              <a:gd name="connsiteX4" fmla="*/ 830652 w 2029865"/>
              <a:gd name="connsiteY4" fmla="*/ 3267856 h 6955436"/>
              <a:gd name="connsiteX5" fmla="*/ 860632 w 2029865"/>
              <a:gd name="connsiteY5" fmla="*/ 2938072 h 6955436"/>
              <a:gd name="connsiteX6" fmla="*/ 701810 w 2029865"/>
              <a:gd name="connsiteY6" fmla="*/ 2864730 h 6955436"/>
              <a:gd name="connsiteX7" fmla="*/ 529605 w 2029865"/>
              <a:gd name="connsiteY7" fmla="*/ 2643460 h 6955436"/>
              <a:gd name="connsiteX8" fmla="*/ 305996 w 2029865"/>
              <a:gd name="connsiteY8" fmla="*/ 2173574 h 6955436"/>
              <a:gd name="connsiteX9" fmla="*/ 141104 w 2029865"/>
              <a:gd name="connsiteY9" fmla="*/ 1858780 h 6955436"/>
              <a:gd name="connsiteX10" fmla="*/ 28496 w 2029865"/>
              <a:gd name="connsiteY10" fmla="*/ 1717799 h 6955436"/>
              <a:gd name="connsiteX11" fmla="*/ 15114 w 2029865"/>
              <a:gd name="connsiteY11" fmla="*/ 1539527 h 6955436"/>
              <a:gd name="connsiteX12" fmla="*/ 216055 w 2029865"/>
              <a:gd name="connsiteY12" fmla="*/ 1499016 h 6955436"/>
              <a:gd name="connsiteX13" fmla="*/ 379703 w 2029865"/>
              <a:gd name="connsiteY13" fmla="*/ 1603947 h 6955436"/>
              <a:gd name="connsiteX14" fmla="*/ 545839 w 2029865"/>
              <a:gd name="connsiteY14" fmla="*/ 1843790 h 6955436"/>
              <a:gd name="connsiteX15" fmla="*/ 590809 w 2029865"/>
              <a:gd name="connsiteY15" fmla="*/ 1918741 h 6955436"/>
              <a:gd name="connsiteX16" fmla="*/ 695740 w 2029865"/>
              <a:gd name="connsiteY16" fmla="*/ 1738859 h 6955436"/>
              <a:gd name="connsiteX17" fmla="*/ 650770 w 2029865"/>
              <a:gd name="connsiteY17" fmla="*/ 1394085 h 6955436"/>
              <a:gd name="connsiteX18" fmla="*/ 485878 w 2029865"/>
              <a:gd name="connsiteY18" fmla="*/ 569626 h 6955436"/>
              <a:gd name="connsiteX19" fmla="*/ 500868 w 2029865"/>
              <a:gd name="connsiteY19" fmla="*/ 314793 h 6955436"/>
              <a:gd name="connsiteX20" fmla="*/ 605800 w 2029865"/>
              <a:gd name="connsiteY20" fmla="*/ 254833 h 6955436"/>
              <a:gd name="connsiteX21" fmla="*/ 710731 w 2029865"/>
              <a:gd name="connsiteY21" fmla="*/ 359764 h 6955436"/>
              <a:gd name="connsiteX22" fmla="*/ 815662 w 2029865"/>
              <a:gd name="connsiteY22" fmla="*/ 854439 h 6955436"/>
              <a:gd name="connsiteX23" fmla="*/ 845642 w 2029865"/>
              <a:gd name="connsiteY23" fmla="*/ 974360 h 6955436"/>
              <a:gd name="connsiteX24" fmla="*/ 965563 w 2029865"/>
              <a:gd name="connsiteY24" fmla="*/ 959370 h 6955436"/>
              <a:gd name="connsiteX25" fmla="*/ 920593 w 2029865"/>
              <a:gd name="connsiteY25" fmla="*/ 254833 h 6955436"/>
              <a:gd name="connsiteX26" fmla="*/ 920593 w 2029865"/>
              <a:gd name="connsiteY26" fmla="*/ 74951 h 6955436"/>
              <a:gd name="connsiteX27" fmla="*/ 1040514 w 2029865"/>
              <a:gd name="connsiteY27" fmla="*/ 0 h 6955436"/>
              <a:gd name="connsiteX28" fmla="*/ 1160436 w 2029865"/>
              <a:gd name="connsiteY28" fmla="*/ 59960 h 6955436"/>
              <a:gd name="connsiteX29" fmla="*/ 1205406 w 2029865"/>
              <a:gd name="connsiteY29" fmla="*/ 239842 h 6955436"/>
              <a:gd name="connsiteX30" fmla="*/ 1235386 w 2029865"/>
              <a:gd name="connsiteY30" fmla="*/ 1019331 h 6955436"/>
              <a:gd name="connsiteX31" fmla="*/ 1355308 w 2029865"/>
              <a:gd name="connsiteY31" fmla="*/ 989351 h 6955436"/>
              <a:gd name="connsiteX32" fmla="*/ 1400278 w 2029865"/>
              <a:gd name="connsiteY32" fmla="*/ 404734 h 6955436"/>
              <a:gd name="connsiteX33" fmla="*/ 1445249 w 2029865"/>
              <a:gd name="connsiteY33" fmla="*/ 149901 h 6955436"/>
              <a:gd name="connsiteX34" fmla="*/ 1550180 w 2029865"/>
              <a:gd name="connsiteY34" fmla="*/ 59960 h 6955436"/>
              <a:gd name="connsiteX35" fmla="*/ 1670101 w 2029865"/>
              <a:gd name="connsiteY35" fmla="*/ 119921 h 6955436"/>
              <a:gd name="connsiteX36" fmla="*/ 1700081 w 2029865"/>
              <a:gd name="connsiteY36" fmla="*/ 344774 h 6955436"/>
              <a:gd name="connsiteX37" fmla="*/ 1670101 w 2029865"/>
              <a:gd name="connsiteY37" fmla="*/ 989351 h 6955436"/>
              <a:gd name="connsiteX38" fmla="*/ 1775032 w 2029865"/>
              <a:gd name="connsiteY38" fmla="*/ 1049311 h 6955436"/>
              <a:gd name="connsiteX39" fmla="*/ 1820003 w 2029865"/>
              <a:gd name="connsiteY39" fmla="*/ 659567 h 6955436"/>
              <a:gd name="connsiteX40" fmla="*/ 1879963 w 2029865"/>
              <a:gd name="connsiteY40" fmla="*/ 539646 h 6955436"/>
              <a:gd name="connsiteX41" fmla="*/ 1939924 w 2029865"/>
              <a:gd name="connsiteY41" fmla="*/ 524656 h 6955436"/>
              <a:gd name="connsiteX42" fmla="*/ 2029865 w 2029865"/>
              <a:gd name="connsiteY42" fmla="*/ 554636 h 6955436"/>
              <a:gd name="connsiteX43" fmla="*/ 2014875 w 2029865"/>
              <a:gd name="connsiteY43" fmla="*/ 959370 h 6955436"/>
              <a:gd name="connsiteX44" fmla="*/ 1954914 w 2029865"/>
              <a:gd name="connsiteY44" fmla="*/ 1558977 h 6955436"/>
              <a:gd name="connsiteX45" fmla="*/ 1924934 w 2029865"/>
              <a:gd name="connsiteY45" fmla="*/ 2248524 h 6955436"/>
              <a:gd name="connsiteX46" fmla="*/ 1864973 w 2029865"/>
              <a:gd name="connsiteY46" fmla="*/ 2623278 h 6955436"/>
              <a:gd name="connsiteX47" fmla="*/ 1655111 w 2029865"/>
              <a:gd name="connsiteY47" fmla="*/ 2878111 h 6955436"/>
              <a:gd name="connsiteX48" fmla="*/ 1610140 w 2029865"/>
              <a:gd name="connsiteY48" fmla="*/ 2953062 h 6955436"/>
              <a:gd name="connsiteX49" fmla="*/ 1640121 w 2029865"/>
              <a:gd name="connsiteY49" fmla="*/ 3312826 h 6955436"/>
              <a:gd name="connsiteX50" fmla="*/ 1700081 w 2029865"/>
              <a:gd name="connsiteY50" fmla="*/ 3282846 h 6955436"/>
              <a:gd name="connsiteX51" fmla="*/ 1760042 w 2029865"/>
              <a:gd name="connsiteY51" fmla="*/ 6940446 h 6955436"/>
              <a:gd name="connsiteX52" fmla="*/ 665760 w 2029865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7901 w 2031359"/>
              <a:gd name="connsiteY19" fmla="*/ 337095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7901 w 2031359"/>
              <a:gd name="connsiteY19" fmla="*/ 337095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15821 w 2031359"/>
              <a:gd name="connsiteY29" fmla="*/ 475904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8401 h 6958401"/>
              <a:gd name="connsiteX1" fmla="*/ 697234 w 2031359"/>
              <a:gd name="connsiteY1" fmla="*/ 5669247 h 6958401"/>
              <a:gd name="connsiteX2" fmla="*/ 742205 w 2031359"/>
              <a:gd name="connsiteY2" fmla="*/ 4275162 h 6958401"/>
              <a:gd name="connsiteX3" fmla="*/ 742205 w 2031359"/>
              <a:gd name="connsiteY3" fmla="*/ 3300801 h 6958401"/>
              <a:gd name="connsiteX4" fmla="*/ 832146 w 2031359"/>
              <a:gd name="connsiteY4" fmla="*/ 3270821 h 6958401"/>
              <a:gd name="connsiteX5" fmla="*/ 862126 w 2031359"/>
              <a:gd name="connsiteY5" fmla="*/ 2941037 h 6958401"/>
              <a:gd name="connsiteX6" fmla="*/ 703304 w 2031359"/>
              <a:gd name="connsiteY6" fmla="*/ 2867695 h 6958401"/>
              <a:gd name="connsiteX7" fmla="*/ 531099 w 2031359"/>
              <a:gd name="connsiteY7" fmla="*/ 2646425 h 6958401"/>
              <a:gd name="connsiteX8" fmla="*/ 307490 w 2031359"/>
              <a:gd name="connsiteY8" fmla="*/ 2176539 h 6958401"/>
              <a:gd name="connsiteX9" fmla="*/ 178282 w 2031359"/>
              <a:gd name="connsiteY9" fmla="*/ 1928652 h 6958401"/>
              <a:gd name="connsiteX10" fmla="*/ 29990 w 2031359"/>
              <a:gd name="connsiteY10" fmla="*/ 1720764 h 6958401"/>
              <a:gd name="connsiteX11" fmla="*/ 16608 w 2031359"/>
              <a:gd name="connsiteY11" fmla="*/ 1542492 h 6958401"/>
              <a:gd name="connsiteX12" fmla="*/ 217549 w 2031359"/>
              <a:gd name="connsiteY12" fmla="*/ 1501981 h 6958401"/>
              <a:gd name="connsiteX13" fmla="*/ 381197 w 2031359"/>
              <a:gd name="connsiteY13" fmla="*/ 1606912 h 6958401"/>
              <a:gd name="connsiteX14" fmla="*/ 547333 w 2031359"/>
              <a:gd name="connsiteY14" fmla="*/ 1846755 h 6958401"/>
              <a:gd name="connsiteX15" fmla="*/ 592303 w 2031359"/>
              <a:gd name="connsiteY15" fmla="*/ 1921706 h 6958401"/>
              <a:gd name="connsiteX16" fmla="*/ 697234 w 2031359"/>
              <a:gd name="connsiteY16" fmla="*/ 1781969 h 6958401"/>
              <a:gd name="connsiteX17" fmla="*/ 643343 w 2031359"/>
              <a:gd name="connsiteY17" fmla="*/ 1401510 h 6958401"/>
              <a:gd name="connsiteX18" fmla="*/ 487372 w 2031359"/>
              <a:gd name="connsiteY18" fmla="*/ 572591 h 6958401"/>
              <a:gd name="connsiteX19" fmla="*/ 484519 w 2031359"/>
              <a:gd name="connsiteY19" fmla="*/ 348981 h 6958401"/>
              <a:gd name="connsiteX20" fmla="*/ 580531 w 2031359"/>
              <a:gd name="connsiteY20" fmla="*/ 280100 h 6958401"/>
              <a:gd name="connsiteX21" fmla="*/ 716686 w 2031359"/>
              <a:gd name="connsiteY21" fmla="*/ 389492 h 6958401"/>
              <a:gd name="connsiteX22" fmla="*/ 817156 w 2031359"/>
              <a:gd name="connsiteY22" fmla="*/ 857404 h 6958401"/>
              <a:gd name="connsiteX23" fmla="*/ 842676 w 2031359"/>
              <a:gd name="connsiteY23" fmla="*/ 972864 h 6958401"/>
              <a:gd name="connsiteX24" fmla="*/ 967057 w 2031359"/>
              <a:gd name="connsiteY24" fmla="*/ 962335 h 6958401"/>
              <a:gd name="connsiteX25" fmla="*/ 922087 w 2031359"/>
              <a:gd name="connsiteY25" fmla="*/ 257798 h 6958401"/>
              <a:gd name="connsiteX26" fmla="*/ 922087 w 2031359"/>
              <a:gd name="connsiteY26" fmla="*/ 77916 h 6958401"/>
              <a:gd name="connsiteX27" fmla="*/ 1042008 w 2031359"/>
              <a:gd name="connsiteY27" fmla="*/ 2965 h 6958401"/>
              <a:gd name="connsiteX28" fmla="*/ 1161930 w 2031359"/>
              <a:gd name="connsiteY28" fmla="*/ 62925 h 6958401"/>
              <a:gd name="connsiteX29" fmla="*/ 1215821 w 2031359"/>
              <a:gd name="connsiteY29" fmla="*/ 474752 h 6958401"/>
              <a:gd name="connsiteX30" fmla="*/ 1236880 w 2031359"/>
              <a:gd name="connsiteY30" fmla="*/ 1022296 h 6958401"/>
              <a:gd name="connsiteX31" fmla="*/ 1356802 w 2031359"/>
              <a:gd name="connsiteY31" fmla="*/ 992316 h 6958401"/>
              <a:gd name="connsiteX32" fmla="*/ 1401772 w 2031359"/>
              <a:gd name="connsiteY32" fmla="*/ 407699 h 6958401"/>
              <a:gd name="connsiteX33" fmla="*/ 1446743 w 2031359"/>
              <a:gd name="connsiteY33" fmla="*/ 152866 h 6958401"/>
              <a:gd name="connsiteX34" fmla="*/ 1551674 w 2031359"/>
              <a:gd name="connsiteY34" fmla="*/ 62925 h 6958401"/>
              <a:gd name="connsiteX35" fmla="*/ 1671595 w 2031359"/>
              <a:gd name="connsiteY35" fmla="*/ 122886 h 6958401"/>
              <a:gd name="connsiteX36" fmla="*/ 1701575 w 2031359"/>
              <a:gd name="connsiteY36" fmla="*/ 347739 h 6958401"/>
              <a:gd name="connsiteX37" fmla="*/ 1671595 w 2031359"/>
              <a:gd name="connsiteY37" fmla="*/ 992316 h 6958401"/>
              <a:gd name="connsiteX38" fmla="*/ 1776526 w 2031359"/>
              <a:gd name="connsiteY38" fmla="*/ 1052276 h 6958401"/>
              <a:gd name="connsiteX39" fmla="*/ 1821497 w 2031359"/>
              <a:gd name="connsiteY39" fmla="*/ 662532 h 6958401"/>
              <a:gd name="connsiteX40" fmla="*/ 1881457 w 2031359"/>
              <a:gd name="connsiteY40" fmla="*/ 542611 h 6958401"/>
              <a:gd name="connsiteX41" fmla="*/ 1941418 w 2031359"/>
              <a:gd name="connsiteY41" fmla="*/ 527621 h 6958401"/>
              <a:gd name="connsiteX42" fmla="*/ 2031359 w 2031359"/>
              <a:gd name="connsiteY42" fmla="*/ 557601 h 6958401"/>
              <a:gd name="connsiteX43" fmla="*/ 2016369 w 2031359"/>
              <a:gd name="connsiteY43" fmla="*/ 962335 h 6958401"/>
              <a:gd name="connsiteX44" fmla="*/ 1956408 w 2031359"/>
              <a:gd name="connsiteY44" fmla="*/ 1561942 h 6958401"/>
              <a:gd name="connsiteX45" fmla="*/ 1926428 w 2031359"/>
              <a:gd name="connsiteY45" fmla="*/ 2251489 h 6958401"/>
              <a:gd name="connsiteX46" fmla="*/ 1866467 w 2031359"/>
              <a:gd name="connsiteY46" fmla="*/ 2626243 h 6958401"/>
              <a:gd name="connsiteX47" fmla="*/ 1656605 w 2031359"/>
              <a:gd name="connsiteY47" fmla="*/ 2881076 h 6958401"/>
              <a:gd name="connsiteX48" fmla="*/ 1611634 w 2031359"/>
              <a:gd name="connsiteY48" fmla="*/ 2956027 h 6958401"/>
              <a:gd name="connsiteX49" fmla="*/ 1641615 w 2031359"/>
              <a:gd name="connsiteY49" fmla="*/ 3315791 h 6958401"/>
              <a:gd name="connsiteX50" fmla="*/ 1701575 w 2031359"/>
              <a:gd name="connsiteY50" fmla="*/ 3285811 h 6958401"/>
              <a:gd name="connsiteX51" fmla="*/ 1761536 w 2031359"/>
              <a:gd name="connsiteY51" fmla="*/ 6943411 h 6958401"/>
              <a:gd name="connsiteX52" fmla="*/ 667254 w 2031359"/>
              <a:gd name="connsiteY52" fmla="*/ 6958401 h 6958401"/>
              <a:gd name="connsiteX0" fmla="*/ 667254 w 2031359"/>
              <a:gd name="connsiteY0" fmla="*/ 6958481 h 6958481"/>
              <a:gd name="connsiteX1" fmla="*/ 697234 w 2031359"/>
              <a:gd name="connsiteY1" fmla="*/ 5669327 h 6958481"/>
              <a:gd name="connsiteX2" fmla="*/ 742205 w 2031359"/>
              <a:gd name="connsiteY2" fmla="*/ 4275242 h 6958481"/>
              <a:gd name="connsiteX3" fmla="*/ 742205 w 2031359"/>
              <a:gd name="connsiteY3" fmla="*/ 3300881 h 6958481"/>
              <a:gd name="connsiteX4" fmla="*/ 832146 w 2031359"/>
              <a:gd name="connsiteY4" fmla="*/ 3270901 h 6958481"/>
              <a:gd name="connsiteX5" fmla="*/ 862126 w 2031359"/>
              <a:gd name="connsiteY5" fmla="*/ 2941117 h 6958481"/>
              <a:gd name="connsiteX6" fmla="*/ 703304 w 2031359"/>
              <a:gd name="connsiteY6" fmla="*/ 2867775 h 6958481"/>
              <a:gd name="connsiteX7" fmla="*/ 531099 w 2031359"/>
              <a:gd name="connsiteY7" fmla="*/ 2646505 h 6958481"/>
              <a:gd name="connsiteX8" fmla="*/ 307490 w 2031359"/>
              <a:gd name="connsiteY8" fmla="*/ 2176619 h 6958481"/>
              <a:gd name="connsiteX9" fmla="*/ 178282 w 2031359"/>
              <a:gd name="connsiteY9" fmla="*/ 1928732 h 6958481"/>
              <a:gd name="connsiteX10" fmla="*/ 29990 w 2031359"/>
              <a:gd name="connsiteY10" fmla="*/ 1720844 h 6958481"/>
              <a:gd name="connsiteX11" fmla="*/ 16608 w 2031359"/>
              <a:gd name="connsiteY11" fmla="*/ 1542572 h 6958481"/>
              <a:gd name="connsiteX12" fmla="*/ 217549 w 2031359"/>
              <a:gd name="connsiteY12" fmla="*/ 1502061 h 6958481"/>
              <a:gd name="connsiteX13" fmla="*/ 381197 w 2031359"/>
              <a:gd name="connsiteY13" fmla="*/ 1606992 h 6958481"/>
              <a:gd name="connsiteX14" fmla="*/ 547333 w 2031359"/>
              <a:gd name="connsiteY14" fmla="*/ 1846835 h 6958481"/>
              <a:gd name="connsiteX15" fmla="*/ 592303 w 2031359"/>
              <a:gd name="connsiteY15" fmla="*/ 1921786 h 6958481"/>
              <a:gd name="connsiteX16" fmla="*/ 697234 w 2031359"/>
              <a:gd name="connsiteY16" fmla="*/ 1782049 h 6958481"/>
              <a:gd name="connsiteX17" fmla="*/ 643343 w 2031359"/>
              <a:gd name="connsiteY17" fmla="*/ 1401590 h 6958481"/>
              <a:gd name="connsiteX18" fmla="*/ 487372 w 2031359"/>
              <a:gd name="connsiteY18" fmla="*/ 572671 h 6958481"/>
              <a:gd name="connsiteX19" fmla="*/ 484519 w 2031359"/>
              <a:gd name="connsiteY19" fmla="*/ 349061 h 6958481"/>
              <a:gd name="connsiteX20" fmla="*/ 580531 w 2031359"/>
              <a:gd name="connsiteY20" fmla="*/ 280180 h 6958481"/>
              <a:gd name="connsiteX21" fmla="*/ 716686 w 2031359"/>
              <a:gd name="connsiteY21" fmla="*/ 389572 h 6958481"/>
              <a:gd name="connsiteX22" fmla="*/ 817156 w 2031359"/>
              <a:gd name="connsiteY22" fmla="*/ 857484 h 6958481"/>
              <a:gd name="connsiteX23" fmla="*/ 842676 w 2031359"/>
              <a:gd name="connsiteY23" fmla="*/ 972944 h 6958481"/>
              <a:gd name="connsiteX24" fmla="*/ 967057 w 2031359"/>
              <a:gd name="connsiteY24" fmla="*/ 962415 h 6958481"/>
              <a:gd name="connsiteX25" fmla="*/ 922087 w 2031359"/>
              <a:gd name="connsiteY25" fmla="*/ 257878 h 6958481"/>
              <a:gd name="connsiteX26" fmla="*/ 939929 w 2031359"/>
              <a:gd name="connsiteY26" fmla="*/ 77996 h 6958481"/>
              <a:gd name="connsiteX27" fmla="*/ 1042008 w 2031359"/>
              <a:gd name="connsiteY27" fmla="*/ 3045 h 6958481"/>
              <a:gd name="connsiteX28" fmla="*/ 1161930 w 2031359"/>
              <a:gd name="connsiteY28" fmla="*/ 63005 h 6958481"/>
              <a:gd name="connsiteX29" fmla="*/ 1215821 w 2031359"/>
              <a:gd name="connsiteY29" fmla="*/ 474832 h 6958481"/>
              <a:gd name="connsiteX30" fmla="*/ 1236880 w 2031359"/>
              <a:gd name="connsiteY30" fmla="*/ 1022376 h 6958481"/>
              <a:gd name="connsiteX31" fmla="*/ 1356802 w 2031359"/>
              <a:gd name="connsiteY31" fmla="*/ 992396 h 6958481"/>
              <a:gd name="connsiteX32" fmla="*/ 1401772 w 2031359"/>
              <a:gd name="connsiteY32" fmla="*/ 407779 h 6958481"/>
              <a:gd name="connsiteX33" fmla="*/ 1446743 w 2031359"/>
              <a:gd name="connsiteY33" fmla="*/ 152946 h 6958481"/>
              <a:gd name="connsiteX34" fmla="*/ 1551674 w 2031359"/>
              <a:gd name="connsiteY34" fmla="*/ 63005 h 6958481"/>
              <a:gd name="connsiteX35" fmla="*/ 1671595 w 2031359"/>
              <a:gd name="connsiteY35" fmla="*/ 122966 h 6958481"/>
              <a:gd name="connsiteX36" fmla="*/ 1701575 w 2031359"/>
              <a:gd name="connsiteY36" fmla="*/ 347819 h 6958481"/>
              <a:gd name="connsiteX37" fmla="*/ 1671595 w 2031359"/>
              <a:gd name="connsiteY37" fmla="*/ 992396 h 6958481"/>
              <a:gd name="connsiteX38" fmla="*/ 1776526 w 2031359"/>
              <a:gd name="connsiteY38" fmla="*/ 1052356 h 6958481"/>
              <a:gd name="connsiteX39" fmla="*/ 1821497 w 2031359"/>
              <a:gd name="connsiteY39" fmla="*/ 662612 h 6958481"/>
              <a:gd name="connsiteX40" fmla="*/ 1881457 w 2031359"/>
              <a:gd name="connsiteY40" fmla="*/ 542691 h 6958481"/>
              <a:gd name="connsiteX41" fmla="*/ 1941418 w 2031359"/>
              <a:gd name="connsiteY41" fmla="*/ 527701 h 6958481"/>
              <a:gd name="connsiteX42" fmla="*/ 2031359 w 2031359"/>
              <a:gd name="connsiteY42" fmla="*/ 557681 h 6958481"/>
              <a:gd name="connsiteX43" fmla="*/ 2016369 w 2031359"/>
              <a:gd name="connsiteY43" fmla="*/ 962415 h 6958481"/>
              <a:gd name="connsiteX44" fmla="*/ 1956408 w 2031359"/>
              <a:gd name="connsiteY44" fmla="*/ 1562022 h 6958481"/>
              <a:gd name="connsiteX45" fmla="*/ 1926428 w 2031359"/>
              <a:gd name="connsiteY45" fmla="*/ 2251569 h 6958481"/>
              <a:gd name="connsiteX46" fmla="*/ 1866467 w 2031359"/>
              <a:gd name="connsiteY46" fmla="*/ 2626323 h 6958481"/>
              <a:gd name="connsiteX47" fmla="*/ 1656605 w 2031359"/>
              <a:gd name="connsiteY47" fmla="*/ 2881156 h 6958481"/>
              <a:gd name="connsiteX48" fmla="*/ 1611634 w 2031359"/>
              <a:gd name="connsiteY48" fmla="*/ 2956107 h 6958481"/>
              <a:gd name="connsiteX49" fmla="*/ 1641615 w 2031359"/>
              <a:gd name="connsiteY49" fmla="*/ 3315871 h 6958481"/>
              <a:gd name="connsiteX50" fmla="*/ 1701575 w 2031359"/>
              <a:gd name="connsiteY50" fmla="*/ 3285891 h 6958481"/>
              <a:gd name="connsiteX51" fmla="*/ 1761536 w 2031359"/>
              <a:gd name="connsiteY51" fmla="*/ 6943491 h 6958481"/>
              <a:gd name="connsiteX52" fmla="*/ 667254 w 2031359"/>
              <a:gd name="connsiteY52" fmla="*/ 6958481 h 6958481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1772 w 2031359"/>
              <a:gd name="connsiteY32" fmla="*/ 404886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1772 w 2031359"/>
              <a:gd name="connsiteY32" fmla="*/ 404886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613"/>
              <a:gd name="connsiteY0" fmla="*/ 6955588 h 6955588"/>
              <a:gd name="connsiteX1" fmla="*/ 697234 w 2031613"/>
              <a:gd name="connsiteY1" fmla="*/ 5666434 h 6955588"/>
              <a:gd name="connsiteX2" fmla="*/ 742205 w 2031613"/>
              <a:gd name="connsiteY2" fmla="*/ 4272349 h 6955588"/>
              <a:gd name="connsiteX3" fmla="*/ 742205 w 2031613"/>
              <a:gd name="connsiteY3" fmla="*/ 3297988 h 6955588"/>
              <a:gd name="connsiteX4" fmla="*/ 832146 w 2031613"/>
              <a:gd name="connsiteY4" fmla="*/ 3268008 h 6955588"/>
              <a:gd name="connsiteX5" fmla="*/ 862126 w 2031613"/>
              <a:gd name="connsiteY5" fmla="*/ 2938224 h 6955588"/>
              <a:gd name="connsiteX6" fmla="*/ 703304 w 2031613"/>
              <a:gd name="connsiteY6" fmla="*/ 2864882 h 6955588"/>
              <a:gd name="connsiteX7" fmla="*/ 531099 w 2031613"/>
              <a:gd name="connsiteY7" fmla="*/ 2643612 h 6955588"/>
              <a:gd name="connsiteX8" fmla="*/ 307490 w 2031613"/>
              <a:gd name="connsiteY8" fmla="*/ 2173726 h 6955588"/>
              <a:gd name="connsiteX9" fmla="*/ 178282 w 2031613"/>
              <a:gd name="connsiteY9" fmla="*/ 1925839 h 6955588"/>
              <a:gd name="connsiteX10" fmla="*/ 29990 w 2031613"/>
              <a:gd name="connsiteY10" fmla="*/ 1717951 h 6955588"/>
              <a:gd name="connsiteX11" fmla="*/ 16608 w 2031613"/>
              <a:gd name="connsiteY11" fmla="*/ 1539679 h 6955588"/>
              <a:gd name="connsiteX12" fmla="*/ 217549 w 2031613"/>
              <a:gd name="connsiteY12" fmla="*/ 1499168 h 6955588"/>
              <a:gd name="connsiteX13" fmla="*/ 381197 w 2031613"/>
              <a:gd name="connsiteY13" fmla="*/ 1604099 h 6955588"/>
              <a:gd name="connsiteX14" fmla="*/ 547333 w 2031613"/>
              <a:gd name="connsiteY14" fmla="*/ 1843942 h 6955588"/>
              <a:gd name="connsiteX15" fmla="*/ 592303 w 2031613"/>
              <a:gd name="connsiteY15" fmla="*/ 1918893 h 6955588"/>
              <a:gd name="connsiteX16" fmla="*/ 697234 w 2031613"/>
              <a:gd name="connsiteY16" fmla="*/ 1779156 h 6955588"/>
              <a:gd name="connsiteX17" fmla="*/ 643343 w 2031613"/>
              <a:gd name="connsiteY17" fmla="*/ 1398697 h 6955588"/>
              <a:gd name="connsiteX18" fmla="*/ 487372 w 2031613"/>
              <a:gd name="connsiteY18" fmla="*/ 569778 h 6955588"/>
              <a:gd name="connsiteX19" fmla="*/ 484519 w 2031613"/>
              <a:gd name="connsiteY19" fmla="*/ 346168 h 6955588"/>
              <a:gd name="connsiteX20" fmla="*/ 580531 w 2031613"/>
              <a:gd name="connsiteY20" fmla="*/ 277287 h 6955588"/>
              <a:gd name="connsiteX21" fmla="*/ 716686 w 2031613"/>
              <a:gd name="connsiteY21" fmla="*/ 386679 h 6955588"/>
              <a:gd name="connsiteX22" fmla="*/ 817156 w 2031613"/>
              <a:gd name="connsiteY22" fmla="*/ 854591 h 6955588"/>
              <a:gd name="connsiteX23" fmla="*/ 842676 w 2031613"/>
              <a:gd name="connsiteY23" fmla="*/ 970051 h 6955588"/>
              <a:gd name="connsiteX24" fmla="*/ 967057 w 2031613"/>
              <a:gd name="connsiteY24" fmla="*/ 959522 h 6955588"/>
              <a:gd name="connsiteX25" fmla="*/ 922087 w 2031613"/>
              <a:gd name="connsiteY25" fmla="*/ 254985 h 6955588"/>
              <a:gd name="connsiteX26" fmla="*/ 939929 w 2031613"/>
              <a:gd name="connsiteY26" fmla="*/ 75103 h 6955588"/>
              <a:gd name="connsiteX27" fmla="*/ 1042008 w 2031613"/>
              <a:gd name="connsiteY27" fmla="*/ 152 h 6955588"/>
              <a:gd name="connsiteX28" fmla="*/ 1157469 w 2031613"/>
              <a:gd name="connsiteY28" fmla="*/ 73493 h 6955588"/>
              <a:gd name="connsiteX29" fmla="*/ 1215821 w 2031613"/>
              <a:gd name="connsiteY29" fmla="*/ 471939 h 6955588"/>
              <a:gd name="connsiteX30" fmla="*/ 1250261 w 2031613"/>
              <a:gd name="connsiteY30" fmla="*/ 983799 h 6955588"/>
              <a:gd name="connsiteX31" fmla="*/ 1356802 w 2031613"/>
              <a:gd name="connsiteY31" fmla="*/ 989503 h 6955588"/>
              <a:gd name="connsiteX32" fmla="*/ 1410692 w 2031613"/>
              <a:gd name="connsiteY32" fmla="*/ 494097 h 6955588"/>
              <a:gd name="connsiteX33" fmla="*/ 1477967 w 2031613"/>
              <a:gd name="connsiteY33" fmla="*/ 132211 h 6955588"/>
              <a:gd name="connsiteX34" fmla="*/ 1551674 w 2031613"/>
              <a:gd name="connsiteY34" fmla="*/ 60112 h 6955588"/>
              <a:gd name="connsiteX35" fmla="*/ 1671595 w 2031613"/>
              <a:gd name="connsiteY35" fmla="*/ 146836 h 6955588"/>
              <a:gd name="connsiteX36" fmla="*/ 1697114 w 2031613"/>
              <a:gd name="connsiteY36" fmla="*/ 407372 h 6955588"/>
              <a:gd name="connsiteX37" fmla="*/ 1671595 w 2031613"/>
              <a:gd name="connsiteY37" fmla="*/ 989503 h 6955588"/>
              <a:gd name="connsiteX38" fmla="*/ 1776526 w 2031613"/>
              <a:gd name="connsiteY38" fmla="*/ 1049463 h 6955588"/>
              <a:gd name="connsiteX39" fmla="*/ 1821497 w 2031613"/>
              <a:gd name="connsiteY39" fmla="*/ 659719 h 6955588"/>
              <a:gd name="connsiteX40" fmla="*/ 1881457 w 2031613"/>
              <a:gd name="connsiteY40" fmla="*/ 539798 h 6955588"/>
              <a:gd name="connsiteX41" fmla="*/ 1941418 w 2031613"/>
              <a:gd name="connsiteY41" fmla="*/ 524808 h 6955588"/>
              <a:gd name="connsiteX42" fmla="*/ 2031359 w 2031613"/>
              <a:gd name="connsiteY42" fmla="*/ 554788 h 6955588"/>
              <a:gd name="connsiteX43" fmla="*/ 2016369 w 2031613"/>
              <a:gd name="connsiteY43" fmla="*/ 959522 h 6955588"/>
              <a:gd name="connsiteX44" fmla="*/ 1956408 w 2031613"/>
              <a:gd name="connsiteY44" fmla="*/ 1559129 h 6955588"/>
              <a:gd name="connsiteX45" fmla="*/ 1926428 w 2031613"/>
              <a:gd name="connsiteY45" fmla="*/ 2248676 h 6955588"/>
              <a:gd name="connsiteX46" fmla="*/ 1866467 w 2031613"/>
              <a:gd name="connsiteY46" fmla="*/ 2623430 h 6955588"/>
              <a:gd name="connsiteX47" fmla="*/ 1656605 w 2031613"/>
              <a:gd name="connsiteY47" fmla="*/ 2878263 h 6955588"/>
              <a:gd name="connsiteX48" fmla="*/ 1611634 w 2031613"/>
              <a:gd name="connsiteY48" fmla="*/ 2953214 h 6955588"/>
              <a:gd name="connsiteX49" fmla="*/ 1641615 w 2031613"/>
              <a:gd name="connsiteY49" fmla="*/ 3312978 h 6955588"/>
              <a:gd name="connsiteX50" fmla="*/ 1701575 w 2031613"/>
              <a:gd name="connsiteY50" fmla="*/ 3282998 h 6955588"/>
              <a:gd name="connsiteX51" fmla="*/ 1761536 w 2031613"/>
              <a:gd name="connsiteY51" fmla="*/ 6940598 h 6955588"/>
              <a:gd name="connsiteX52" fmla="*/ 667254 w 2031613"/>
              <a:gd name="connsiteY52" fmla="*/ 6955588 h 6955588"/>
              <a:gd name="connsiteX0" fmla="*/ 667254 w 2022721"/>
              <a:gd name="connsiteY0" fmla="*/ 6955588 h 6955588"/>
              <a:gd name="connsiteX1" fmla="*/ 697234 w 2022721"/>
              <a:gd name="connsiteY1" fmla="*/ 5666434 h 6955588"/>
              <a:gd name="connsiteX2" fmla="*/ 742205 w 2022721"/>
              <a:gd name="connsiteY2" fmla="*/ 4272349 h 6955588"/>
              <a:gd name="connsiteX3" fmla="*/ 742205 w 2022721"/>
              <a:gd name="connsiteY3" fmla="*/ 3297988 h 6955588"/>
              <a:gd name="connsiteX4" fmla="*/ 832146 w 2022721"/>
              <a:gd name="connsiteY4" fmla="*/ 3268008 h 6955588"/>
              <a:gd name="connsiteX5" fmla="*/ 862126 w 2022721"/>
              <a:gd name="connsiteY5" fmla="*/ 2938224 h 6955588"/>
              <a:gd name="connsiteX6" fmla="*/ 703304 w 2022721"/>
              <a:gd name="connsiteY6" fmla="*/ 2864882 h 6955588"/>
              <a:gd name="connsiteX7" fmla="*/ 531099 w 2022721"/>
              <a:gd name="connsiteY7" fmla="*/ 2643612 h 6955588"/>
              <a:gd name="connsiteX8" fmla="*/ 307490 w 2022721"/>
              <a:gd name="connsiteY8" fmla="*/ 2173726 h 6955588"/>
              <a:gd name="connsiteX9" fmla="*/ 178282 w 2022721"/>
              <a:gd name="connsiteY9" fmla="*/ 1925839 h 6955588"/>
              <a:gd name="connsiteX10" fmla="*/ 29990 w 2022721"/>
              <a:gd name="connsiteY10" fmla="*/ 1717951 h 6955588"/>
              <a:gd name="connsiteX11" fmla="*/ 16608 w 2022721"/>
              <a:gd name="connsiteY11" fmla="*/ 1539679 h 6955588"/>
              <a:gd name="connsiteX12" fmla="*/ 217549 w 2022721"/>
              <a:gd name="connsiteY12" fmla="*/ 1499168 h 6955588"/>
              <a:gd name="connsiteX13" fmla="*/ 381197 w 2022721"/>
              <a:gd name="connsiteY13" fmla="*/ 1604099 h 6955588"/>
              <a:gd name="connsiteX14" fmla="*/ 547333 w 2022721"/>
              <a:gd name="connsiteY14" fmla="*/ 1843942 h 6955588"/>
              <a:gd name="connsiteX15" fmla="*/ 592303 w 2022721"/>
              <a:gd name="connsiteY15" fmla="*/ 1918893 h 6955588"/>
              <a:gd name="connsiteX16" fmla="*/ 697234 w 2022721"/>
              <a:gd name="connsiteY16" fmla="*/ 1779156 h 6955588"/>
              <a:gd name="connsiteX17" fmla="*/ 643343 w 2022721"/>
              <a:gd name="connsiteY17" fmla="*/ 1398697 h 6955588"/>
              <a:gd name="connsiteX18" fmla="*/ 487372 w 2022721"/>
              <a:gd name="connsiteY18" fmla="*/ 569778 h 6955588"/>
              <a:gd name="connsiteX19" fmla="*/ 484519 w 2022721"/>
              <a:gd name="connsiteY19" fmla="*/ 346168 h 6955588"/>
              <a:gd name="connsiteX20" fmla="*/ 580531 w 2022721"/>
              <a:gd name="connsiteY20" fmla="*/ 277287 h 6955588"/>
              <a:gd name="connsiteX21" fmla="*/ 716686 w 2022721"/>
              <a:gd name="connsiteY21" fmla="*/ 386679 h 6955588"/>
              <a:gd name="connsiteX22" fmla="*/ 817156 w 2022721"/>
              <a:gd name="connsiteY22" fmla="*/ 854591 h 6955588"/>
              <a:gd name="connsiteX23" fmla="*/ 842676 w 2022721"/>
              <a:gd name="connsiteY23" fmla="*/ 970051 h 6955588"/>
              <a:gd name="connsiteX24" fmla="*/ 967057 w 2022721"/>
              <a:gd name="connsiteY24" fmla="*/ 959522 h 6955588"/>
              <a:gd name="connsiteX25" fmla="*/ 922087 w 2022721"/>
              <a:gd name="connsiteY25" fmla="*/ 254985 h 6955588"/>
              <a:gd name="connsiteX26" fmla="*/ 939929 w 2022721"/>
              <a:gd name="connsiteY26" fmla="*/ 75103 h 6955588"/>
              <a:gd name="connsiteX27" fmla="*/ 1042008 w 2022721"/>
              <a:gd name="connsiteY27" fmla="*/ 152 h 6955588"/>
              <a:gd name="connsiteX28" fmla="*/ 1157469 w 2022721"/>
              <a:gd name="connsiteY28" fmla="*/ 73493 h 6955588"/>
              <a:gd name="connsiteX29" fmla="*/ 1215821 w 2022721"/>
              <a:gd name="connsiteY29" fmla="*/ 471939 h 6955588"/>
              <a:gd name="connsiteX30" fmla="*/ 1250261 w 2022721"/>
              <a:gd name="connsiteY30" fmla="*/ 983799 h 6955588"/>
              <a:gd name="connsiteX31" fmla="*/ 1356802 w 2022721"/>
              <a:gd name="connsiteY31" fmla="*/ 989503 h 6955588"/>
              <a:gd name="connsiteX32" fmla="*/ 1410692 w 2022721"/>
              <a:gd name="connsiteY32" fmla="*/ 494097 h 6955588"/>
              <a:gd name="connsiteX33" fmla="*/ 1477967 w 2022721"/>
              <a:gd name="connsiteY33" fmla="*/ 132211 h 6955588"/>
              <a:gd name="connsiteX34" fmla="*/ 1551674 w 2022721"/>
              <a:gd name="connsiteY34" fmla="*/ 60112 h 6955588"/>
              <a:gd name="connsiteX35" fmla="*/ 1671595 w 2022721"/>
              <a:gd name="connsiteY35" fmla="*/ 146836 h 6955588"/>
              <a:gd name="connsiteX36" fmla="*/ 1697114 w 2022721"/>
              <a:gd name="connsiteY36" fmla="*/ 407372 h 6955588"/>
              <a:gd name="connsiteX37" fmla="*/ 1671595 w 2022721"/>
              <a:gd name="connsiteY37" fmla="*/ 989503 h 6955588"/>
              <a:gd name="connsiteX38" fmla="*/ 1776526 w 2022721"/>
              <a:gd name="connsiteY38" fmla="*/ 1049463 h 6955588"/>
              <a:gd name="connsiteX39" fmla="*/ 1821497 w 2022721"/>
              <a:gd name="connsiteY39" fmla="*/ 659719 h 6955588"/>
              <a:gd name="connsiteX40" fmla="*/ 1881457 w 2022721"/>
              <a:gd name="connsiteY40" fmla="*/ 539798 h 6955588"/>
              <a:gd name="connsiteX41" fmla="*/ 1941418 w 2022721"/>
              <a:gd name="connsiteY41" fmla="*/ 524808 h 6955588"/>
              <a:gd name="connsiteX42" fmla="*/ 2022438 w 2022721"/>
              <a:gd name="connsiteY42" fmla="*/ 661839 h 6955588"/>
              <a:gd name="connsiteX43" fmla="*/ 2016369 w 2022721"/>
              <a:gd name="connsiteY43" fmla="*/ 959522 h 6955588"/>
              <a:gd name="connsiteX44" fmla="*/ 1956408 w 2022721"/>
              <a:gd name="connsiteY44" fmla="*/ 1559129 h 6955588"/>
              <a:gd name="connsiteX45" fmla="*/ 1926428 w 2022721"/>
              <a:gd name="connsiteY45" fmla="*/ 2248676 h 6955588"/>
              <a:gd name="connsiteX46" fmla="*/ 1866467 w 2022721"/>
              <a:gd name="connsiteY46" fmla="*/ 2623430 h 6955588"/>
              <a:gd name="connsiteX47" fmla="*/ 1656605 w 2022721"/>
              <a:gd name="connsiteY47" fmla="*/ 2878263 h 6955588"/>
              <a:gd name="connsiteX48" fmla="*/ 1611634 w 2022721"/>
              <a:gd name="connsiteY48" fmla="*/ 2953214 h 6955588"/>
              <a:gd name="connsiteX49" fmla="*/ 1641615 w 2022721"/>
              <a:gd name="connsiteY49" fmla="*/ 3312978 h 6955588"/>
              <a:gd name="connsiteX50" fmla="*/ 1701575 w 2022721"/>
              <a:gd name="connsiteY50" fmla="*/ 3282998 h 6955588"/>
              <a:gd name="connsiteX51" fmla="*/ 1761536 w 2022721"/>
              <a:gd name="connsiteY51" fmla="*/ 6940598 h 6955588"/>
              <a:gd name="connsiteX52" fmla="*/ 667254 w 2022721"/>
              <a:gd name="connsiteY52" fmla="*/ 6955588 h 6955588"/>
              <a:gd name="connsiteX0" fmla="*/ 667254 w 2022721"/>
              <a:gd name="connsiteY0" fmla="*/ 6955588 h 6955588"/>
              <a:gd name="connsiteX1" fmla="*/ 697234 w 2022721"/>
              <a:gd name="connsiteY1" fmla="*/ 5666434 h 6955588"/>
              <a:gd name="connsiteX2" fmla="*/ 742205 w 2022721"/>
              <a:gd name="connsiteY2" fmla="*/ 4272349 h 6955588"/>
              <a:gd name="connsiteX3" fmla="*/ 742205 w 2022721"/>
              <a:gd name="connsiteY3" fmla="*/ 3297988 h 6955588"/>
              <a:gd name="connsiteX4" fmla="*/ 832146 w 2022721"/>
              <a:gd name="connsiteY4" fmla="*/ 3268008 h 6955588"/>
              <a:gd name="connsiteX5" fmla="*/ 862126 w 2022721"/>
              <a:gd name="connsiteY5" fmla="*/ 2938224 h 6955588"/>
              <a:gd name="connsiteX6" fmla="*/ 703304 w 2022721"/>
              <a:gd name="connsiteY6" fmla="*/ 2864882 h 6955588"/>
              <a:gd name="connsiteX7" fmla="*/ 531099 w 2022721"/>
              <a:gd name="connsiteY7" fmla="*/ 2643612 h 6955588"/>
              <a:gd name="connsiteX8" fmla="*/ 307490 w 2022721"/>
              <a:gd name="connsiteY8" fmla="*/ 2173726 h 6955588"/>
              <a:gd name="connsiteX9" fmla="*/ 178282 w 2022721"/>
              <a:gd name="connsiteY9" fmla="*/ 1925839 h 6955588"/>
              <a:gd name="connsiteX10" fmla="*/ 29990 w 2022721"/>
              <a:gd name="connsiteY10" fmla="*/ 1717951 h 6955588"/>
              <a:gd name="connsiteX11" fmla="*/ 16608 w 2022721"/>
              <a:gd name="connsiteY11" fmla="*/ 1539679 h 6955588"/>
              <a:gd name="connsiteX12" fmla="*/ 217549 w 2022721"/>
              <a:gd name="connsiteY12" fmla="*/ 1499168 h 6955588"/>
              <a:gd name="connsiteX13" fmla="*/ 381197 w 2022721"/>
              <a:gd name="connsiteY13" fmla="*/ 1604099 h 6955588"/>
              <a:gd name="connsiteX14" fmla="*/ 547333 w 2022721"/>
              <a:gd name="connsiteY14" fmla="*/ 1843942 h 6955588"/>
              <a:gd name="connsiteX15" fmla="*/ 592303 w 2022721"/>
              <a:gd name="connsiteY15" fmla="*/ 1918893 h 6955588"/>
              <a:gd name="connsiteX16" fmla="*/ 697234 w 2022721"/>
              <a:gd name="connsiteY16" fmla="*/ 1779156 h 6955588"/>
              <a:gd name="connsiteX17" fmla="*/ 643343 w 2022721"/>
              <a:gd name="connsiteY17" fmla="*/ 1398697 h 6955588"/>
              <a:gd name="connsiteX18" fmla="*/ 487372 w 2022721"/>
              <a:gd name="connsiteY18" fmla="*/ 569778 h 6955588"/>
              <a:gd name="connsiteX19" fmla="*/ 484519 w 2022721"/>
              <a:gd name="connsiteY19" fmla="*/ 346168 h 6955588"/>
              <a:gd name="connsiteX20" fmla="*/ 580531 w 2022721"/>
              <a:gd name="connsiteY20" fmla="*/ 277287 h 6955588"/>
              <a:gd name="connsiteX21" fmla="*/ 716686 w 2022721"/>
              <a:gd name="connsiteY21" fmla="*/ 386679 h 6955588"/>
              <a:gd name="connsiteX22" fmla="*/ 817156 w 2022721"/>
              <a:gd name="connsiteY22" fmla="*/ 854591 h 6955588"/>
              <a:gd name="connsiteX23" fmla="*/ 842676 w 2022721"/>
              <a:gd name="connsiteY23" fmla="*/ 970051 h 6955588"/>
              <a:gd name="connsiteX24" fmla="*/ 967057 w 2022721"/>
              <a:gd name="connsiteY24" fmla="*/ 959522 h 6955588"/>
              <a:gd name="connsiteX25" fmla="*/ 922087 w 2022721"/>
              <a:gd name="connsiteY25" fmla="*/ 254985 h 6955588"/>
              <a:gd name="connsiteX26" fmla="*/ 939929 w 2022721"/>
              <a:gd name="connsiteY26" fmla="*/ 75103 h 6955588"/>
              <a:gd name="connsiteX27" fmla="*/ 1042008 w 2022721"/>
              <a:gd name="connsiteY27" fmla="*/ 152 h 6955588"/>
              <a:gd name="connsiteX28" fmla="*/ 1157469 w 2022721"/>
              <a:gd name="connsiteY28" fmla="*/ 73493 h 6955588"/>
              <a:gd name="connsiteX29" fmla="*/ 1215821 w 2022721"/>
              <a:gd name="connsiteY29" fmla="*/ 471939 h 6955588"/>
              <a:gd name="connsiteX30" fmla="*/ 1250261 w 2022721"/>
              <a:gd name="connsiteY30" fmla="*/ 983799 h 6955588"/>
              <a:gd name="connsiteX31" fmla="*/ 1356802 w 2022721"/>
              <a:gd name="connsiteY31" fmla="*/ 989503 h 6955588"/>
              <a:gd name="connsiteX32" fmla="*/ 1410692 w 2022721"/>
              <a:gd name="connsiteY32" fmla="*/ 494097 h 6955588"/>
              <a:gd name="connsiteX33" fmla="*/ 1477967 w 2022721"/>
              <a:gd name="connsiteY33" fmla="*/ 132211 h 6955588"/>
              <a:gd name="connsiteX34" fmla="*/ 1551674 w 2022721"/>
              <a:gd name="connsiteY34" fmla="*/ 60112 h 6955588"/>
              <a:gd name="connsiteX35" fmla="*/ 1671595 w 2022721"/>
              <a:gd name="connsiteY35" fmla="*/ 146836 h 6955588"/>
              <a:gd name="connsiteX36" fmla="*/ 1697114 w 2022721"/>
              <a:gd name="connsiteY36" fmla="*/ 407372 h 6955588"/>
              <a:gd name="connsiteX37" fmla="*/ 1671595 w 2022721"/>
              <a:gd name="connsiteY37" fmla="*/ 989503 h 6955588"/>
              <a:gd name="connsiteX38" fmla="*/ 1776526 w 2022721"/>
              <a:gd name="connsiteY38" fmla="*/ 1049463 h 6955588"/>
              <a:gd name="connsiteX39" fmla="*/ 1821497 w 2022721"/>
              <a:gd name="connsiteY39" fmla="*/ 659719 h 6955588"/>
              <a:gd name="connsiteX40" fmla="*/ 1881457 w 2022721"/>
              <a:gd name="connsiteY40" fmla="*/ 539798 h 6955588"/>
              <a:gd name="connsiteX41" fmla="*/ 1941418 w 2022721"/>
              <a:gd name="connsiteY41" fmla="*/ 524808 h 6955588"/>
              <a:gd name="connsiteX42" fmla="*/ 2022438 w 2022721"/>
              <a:gd name="connsiteY42" fmla="*/ 661839 h 6955588"/>
              <a:gd name="connsiteX43" fmla="*/ 2016369 w 2022721"/>
              <a:gd name="connsiteY43" fmla="*/ 959522 h 6955588"/>
              <a:gd name="connsiteX44" fmla="*/ 1956408 w 2022721"/>
              <a:gd name="connsiteY44" fmla="*/ 1559129 h 6955588"/>
              <a:gd name="connsiteX45" fmla="*/ 1926428 w 2022721"/>
              <a:gd name="connsiteY45" fmla="*/ 2248676 h 6955588"/>
              <a:gd name="connsiteX46" fmla="*/ 1866467 w 2022721"/>
              <a:gd name="connsiteY46" fmla="*/ 2623430 h 6955588"/>
              <a:gd name="connsiteX47" fmla="*/ 1656605 w 2022721"/>
              <a:gd name="connsiteY47" fmla="*/ 2878263 h 6955588"/>
              <a:gd name="connsiteX48" fmla="*/ 1611634 w 2022721"/>
              <a:gd name="connsiteY48" fmla="*/ 2953214 h 6955588"/>
              <a:gd name="connsiteX49" fmla="*/ 1641615 w 2022721"/>
              <a:gd name="connsiteY49" fmla="*/ 3312978 h 6955588"/>
              <a:gd name="connsiteX50" fmla="*/ 1701575 w 2022721"/>
              <a:gd name="connsiteY50" fmla="*/ 3282998 h 6955588"/>
              <a:gd name="connsiteX51" fmla="*/ 1761536 w 2022721"/>
              <a:gd name="connsiteY51" fmla="*/ 6940598 h 6955588"/>
              <a:gd name="connsiteX52" fmla="*/ 667254 w 2022721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9632"/>
              <a:gd name="connsiteY0" fmla="*/ 6955588 h 6955588"/>
              <a:gd name="connsiteX1" fmla="*/ 697234 w 2029632"/>
              <a:gd name="connsiteY1" fmla="*/ 5666434 h 6955588"/>
              <a:gd name="connsiteX2" fmla="*/ 742205 w 2029632"/>
              <a:gd name="connsiteY2" fmla="*/ 4272349 h 6955588"/>
              <a:gd name="connsiteX3" fmla="*/ 742205 w 2029632"/>
              <a:gd name="connsiteY3" fmla="*/ 3297988 h 6955588"/>
              <a:gd name="connsiteX4" fmla="*/ 832146 w 2029632"/>
              <a:gd name="connsiteY4" fmla="*/ 3268008 h 6955588"/>
              <a:gd name="connsiteX5" fmla="*/ 862126 w 2029632"/>
              <a:gd name="connsiteY5" fmla="*/ 2938224 h 6955588"/>
              <a:gd name="connsiteX6" fmla="*/ 703304 w 2029632"/>
              <a:gd name="connsiteY6" fmla="*/ 2864882 h 6955588"/>
              <a:gd name="connsiteX7" fmla="*/ 531099 w 2029632"/>
              <a:gd name="connsiteY7" fmla="*/ 2643612 h 6955588"/>
              <a:gd name="connsiteX8" fmla="*/ 307490 w 2029632"/>
              <a:gd name="connsiteY8" fmla="*/ 2173726 h 6955588"/>
              <a:gd name="connsiteX9" fmla="*/ 178282 w 2029632"/>
              <a:gd name="connsiteY9" fmla="*/ 1925839 h 6955588"/>
              <a:gd name="connsiteX10" fmla="*/ 29990 w 2029632"/>
              <a:gd name="connsiteY10" fmla="*/ 1717951 h 6955588"/>
              <a:gd name="connsiteX11" fmla="*/ 16608 w 2029632"/>
              <a:gd name="connsiteY11" fmla="*/ 1539679 h 6955588"/>
              <a:gd name="connsiteX12" fmla="*/ 217549 w 2029632"/>
              <a:gd name="connsiteY12" fmla="*/ 1499168 h 6955588"/>
              <a:gd name="connsiteX13" fmla="*/ 381197 w 2029632"/>
              <a:gd name="connsiteY13" fmla="*/ 1604099 h 6955588"/>
              <a:gd name="connsiteX14" fmla="*/ 547333 w 2029632"/>
              <a:gd name="connsiteY14" fmla="*/ 1843942 h 6955588"/>
              <a:gd name="connsiteX15" fmla="*/ 592303 w 2029632"/>
              <a:gd name="connsiteY15" fmla="*/ 1918893 h 6955588"/>
              <a:gd name="connsiteX16" fmla="*/ 697234 w 2029632"/>
              <a:gd name="connsiteY16" fmla="*/ 1779156 h 6955588"/>
              <a:gd name="connsiteX17" fmla="*/ 643343 w 2029632"/>
              <a:gd name="connsiteY17" fmla="*/ 1398697 h 6955588"/>
              <a:gd name="connsiteX18" fmla="*/ 487372 w 2029632"/>
              <a:gd name="connsiteY18" fmla="*/ 569778 h 6955588"/>
              <a:gd name="connsiteX19" fmla="*/ 484519 w 2029632"/>
              <a:gd name="connsiteY19" fmla="*/ 346168 h 6955588"/>
              <a:gd name="connsiteX20" fmla="*/ 580531 w 2029632"/>
              <a:gd name="connsiteY20" fmla="*/ 277287 h 6955588"/>
              <a:gd name="connsiteX21" fmla="*/ 716686 w 2029632"/>
              <a:gd name="connsiteY21" fmla="*/ 386679 h 6955588"/>
              <a:gd name="connsiteX22" fmla="*/ 817156 w 2029632"/>
              <a:gd name="connsiteY22" fmla="*/ 854591 h 6955588"/>
              <a:gd name="connsiteX23" fmla="*/ 842676 w 2029632"/>
              <a:gd name="connsiteY23" fmla="*/ 970051 h 6955588"/>
              <a:gd name="connsiteX24" fmla="*/ 967057 w 2029632"/>
              <a:gd name="connsiteY24" fmla="*/ 959522 h 6955588"/>
              <a:gd name="connsiteX25" fmla="*/ 922087 w 2029632"/>
              <a:gd name="connsiteY25" fmla="*/ 254985 h 6955588"/>
              <a:gd name="connsiteX26" fmla="*/ 939929 w 2029632"/>
              <a:gd name="connsiteY26" fmla="*/ 75103 h 6955588"/>
              <a:gd name="connsiteX27" fmla="*/ 1042008 w 2029632"/>
              <a:gd name="connsiteY27" fmla="*/ 152 h 6955588"/>
              <a:gd name="connsiteX28" fmla="*/ 1157469 w 2029632"/>
              <a:gd name="connsiteY28" fmla="*/ 73493 h 6955588"/>
              <a:gd name="connsiteX29" fmla="*/ 1215821 w 2029632"/>
              <a:gd name="connsiteY29" fmla="*/ 471939 h 6955588"/>
              <a:gd name="connsiteX30" fmla="*/ 1250261 w 2029632"/>
              <a:gd name="connsiteY30" fmla="*/ 983799 h 6955588"/>
              <a:gd name="connsiteX31" fmla="*/ 1356802 w 2029632"/>
              <a:gd name="connsiteY31" fmla="*/ 989503 h 6955588"/>
              <a:gd name="connsiteX32" fmla="*/ 1410692 w 2029632"/>
              <a:gd name="connsiteY32" fmla="*/ 494097 h 6955588"/>
              <a:gd name="connsiteX33" fmla="*/ 1477967 w 2029632"/>
              <a:gd name="connsiteY33" fmla="*/ 132211 h 6955588"/>
              <a:gd name="connsiteX34" fmla="*/ 1551674 w 2029632"/>
              <a:gd name="connsiteY34" fmla="*/ 60112 h 6955588"/>
              <a:gd name="connsiteX35" fmla="*/ 1671595 w 2029632"/>
              <a:gd name="connsiteY35" fmla="*/ 146836 h 6955588"/>
              <a:gd name="connsiteX36" fmla="*/ 1697114 w 2029632"/>
              <a:gd name="connsiteY36" fmla="*/ 407372 h 6955588"/>
              <a:gd name="connsiteX37" fmla="*/ 1671595 w 2029632"/>
              <a:gd name="connsiteY37" fmla="*/ 989503 h 6955588"/>
              <a:gd name="connsiteX38" fmla="*/ 1776526 w 2029632"/>
              <a:gd name="connsiteY38" fmla="*/ 1049463 h 6955588"/>
              <a:gd name="connsiteX39" fmla="*/ 1821497 w 2029632"/>
              <a:gd name="connsiteY39" fmla="*/ 659719 h 6955588"/>
              <a:gd name="connsiteX40" fmla="*/ 1881457 w 2029632"/>
              <a:gd name="connsiteY40" fmla="*/ 539798 h 6955588"/>
              <a:gd name="connsiteX41" fmla="*/ 1972642 w 2029632"/>
              <a:gd name="connsiteY41" fmla="*/ 542650 h 6955588"/>
              <a:gd name="connsiteX42" fmla="*/ 2022438 w 2029632"/>
              <a:gd name="connsiteY42" fmla="*/ 661839 h 6955588"/>
              <a:gd name="connsiteX43" fmla="*/ 2016369 w 2029632"/>
              <a:gd name="connsiteY43" fmla="*/ 959522 h 6955588"/>
              <a:gd name="connsiteX44" fmla="*/ 1956408 w 2029632"/>
              <a:gd name="connsiteY44" fmla="*/ 1559129 h 6955588"/>
              <a:gd name="connsiteX45" fmla="*/ 1926428 w 2029632"/>
              <a:gd name="connsiteY45" fmla="*/ 2248676 h 6955588"/>
              <a:gd name="connsiteX46" fmla="*/ 1866467 w 2029632"/>
              <a:gd name="connsiteY46" fmla="*/ 2623430 h 6955588"/>
              <a:gd name="connsiteX47" fmla="*/ 1656605 w 2029632"/>
              <a:gd name="connsiteY47" fmla="*/ 2878263 h 6955588"/>
              <a:gd name="connsiteX48" fmla="*/ 1611634 w 2029632"/>
              <a:gd name="connsiteY48" fmla="*/ 2953214 h 6955588"/>
              <a:gd name="connsiteX49" fmla="*/ 1641615 w 2029632"/>
              <a:gd name="connsiteY49" fmla="*/ 3312978 h 6955588"/>
              <a:gd name="connsiteX50" fmla="*/ 1701575 w 2029632"/>
              <a:gd name="connsiteY50" fmla="*/ 3282998 h 6955588"/>
              <a:gd name="connsiteX51" fmla="*/ 1761536 w 2029632"/>
              <a:gd name="connsiteY51" fmla="*/ 6940598 h 6955588"/>
              <a:gd name="connsiteX52" fmla="*/ 667254 w 2029632"/>
              <a:gd name="connsiteY52" fmla="*/ 6955588 h 6955588"/>
              <a:gd name="connsiteX0" fmla="*/ 667254 w 2029632"/>
              <a:gd name="connsiteY0" fmla="*/ 6955588 h 6955588"/>
              <a:gd name="connsiteX1" fmla="*/ 697234 w 2029632"/>
              <a:gd name="connsiteY1" fmla="*/ 5666434 h 6955588"/>
              <a:gd name="connsiteX2" fmla="*/ 742205 w 2029632"/>
              <a:gd name="connsiteY2" fmla="*/ 4272349 h 6955588"/>
              <a:gd name="connsiteX3" fmla="*/ 742205 w 2029632"/>
              <a:gd name="connsiteY3" fmla="*/ 3297988 h 6955588"/>
              <a:gd name="connsiteX4" fmla="*/ 832146 w 2029632"/>
              <a:gd name="connsiteY4" fmla="*/ 3268008 h 6955588"/>
              <a:gd name="connsiteX5" fmla="*/ 862126 w 2029632"/>
              <a:gd name="connsiteY5" fmla="*/ 2938224 h 6955588"/>
              <a:gd name="connsiteX6" fmla="*/ 703304 w 2029632"/>
              <a:gd name="connsiteY6" fmla="*/ 2864882 h 6955588"/>
              <a:gd name="connsiteX7" fmla="*/ 531099 w 2029632"/>
              <a:gd name="connsiteY7" fmla="*/ 2643612 h 6955588"/>
              <a:gd name="connsiteX8" fmla="*/ 307490 w 2029632"/>
              <a:gd name="connsiteY8" fmla="*/ 2173726 h 6955588"/>
              <a:gd name="connsiteX9" fmla="*/ 178282 w 2029632"/>
              <a:gd name="connsiteY9" fmla="*/ 1925839 h 6955588"/>
              <a:gd name="connsiteX10" fmla="*/ 29990 w 2029632"/>
              <a:gd name="connsiteY10" fmla="*/ 1717951 h 6955588"/>
              <a:gd name="connsiteX11" fmla="*/ 16608 w 2029632"/>
              <a:gd name="connsiteY11" fmla="*/ 1539679 h 6955588"/>
              <a:gd name="connsiteX12" fmla="*/ 217549 w 2029632"/>
              <a:gd name="connsiteY12" fmla="*/ 1499168 h 6955588"/>
              <a:gd name="connsiteX13" fmla="*/ 381197 w 2029632"/>
              <a:gd name="connsiteY13" fmla="*/ 1604099 h 6955588"/>
              <a:gd name="connsiteX14" fmla="*/ 547333 w 2029632"/>
              <a:gd name="connsiteY14" fmla="*/ 1843942 h 6955588"/>
              <a:gd name="connsiteX15" fmla="*/ 592303 w 2029632"/>
              <a:gd name="connsiteY15" fmla="*/ 1918893 h 6955588"/>
              <a:gd name="connsiteX16" fmla="*/ 697234 w 2029632"/>
              <a:gd name="connsiteY16" fmla="*/ 1779156 h 6955588"/>
              <a:gd name="connsiteX17" fmla="*/ 643343 w 2029632"/>
              <a:gd name="connsiteY17" fmla="*/ 1398697 h 6955588"/>
              <a:gd name="connsiteX18" fmla="*/ 487372 w 2029632"/>
              <a:gd name="connsiteY18" fmla="*/ 569778 h 6955588"/>
              <a:gd name="connsiteX19" fmla="*/ 484519 w 2029632"/>
              <a:gd name="connsiteY19" fmla="*/ 346168 h 6955588"/>
              <a:gd name="connsiteX20" fmla="*/ 580531 w 2029632"/>
              <a:gd name="connsiteY20" fmla="*/ 277287 h 6955588"/>
              <a:gd name="connsiteX21" fmla="*/ 716686 w 2029632"/>
              <a:gd name="connsiteY21" fmla="*/ 386679 h 6955588"/>
              <a:gd name="connsiteX22" fmla="*/ 817156 w 2029632"/>
              <a:gd name="connsiteY22" fmla="*/ 854591 h 6955588"/>
              <a:gd name="connsiteX23" fmla="*/ 842676 w 2029632"/>
              <a:gd name="connsiteY23" fmla="*/ 970051 h 6955588"/>
              <a:gd name="connsiteX24" fmla="*/ 967057 w 2029632"/>
              <a:gd name="connsiteY24" fmla="*/ 959522 h 6955588"/>
              <a:gd name="connsiteX25" fmla="*/ 922087 w 2029632"/>
              <a:gd name="connsiteY25" fmla="*/ 254985 h 6955588"/>
              <a:gd name="connsiteX26" fmla="*/ 939929 w 2029632"/>
              <a:gd name="connsiteY26" fmla="*/ 75103 h 6955588"/>
              <a:gd name="connsiteX27" fmla="*/ 1042008 w 2029632"/>
              <a:gd name="connsiteY27" fmla="*/ 152 h 6955588"/>
              <a:gd name="connsiteX28" fmla="*/ 1157469 w 2029632"/>
              <a:gd name="connsiteY28" fmla="*/ 73493 h 6955588"/>
              <a:gd name="connsiteX29" fmla="*/ 1215821 w 2029632"/>
              <a:gd name="connsiteY29" fmla="*/ 471939 h 6955588"/>
              <a:gd name="connsiteX30" fmla="*/ 1250261 w 2029632"/>
              <a:gd name="connsiteY30" fmla="*/ 983799 h 6955588"/>
              <a:gd name="connsiteX31" fmla="*/ 1356802 w 2029632"/>
              <a:gd name="connsiteY31" fmla="*/ 989503 h 6955588"/>
              <a:gd name="connsiteX32" fmla="*/ 1410692 w 2029632"/>
              <a:gd name="connsiteY32" fmla="*/ 494097 h 6955588"/>
              <a:gd name="connsiteX33" fmla="*/ 1477967 w 2029632"/>
              <a:gd name="connsiteY33" fmla="*/ 132211 h 6955588"/>
              <a:gd name="connsiteX34" fmla="*/ 1551674 w 2029632"/>
              <a:gd name="connsiteY34" fmla="*/ 60112 h 6955588"/>
              <a:gd name="connsiteX35" fmla="*/ 1671595 w 2029632"/>
              <a:gd name="connsiteY35" fmla="*/ 146836 h 6955588"/>
              <a:gd name="connsiteX36" fmla="*/ 1697114 w 2029632"/>
              <a:gd name="connsiteY36" fmla="*/ 407372 h 6955588"/>
              <a:gd name="connsiteX37" fmla="*/ 1671595 w 2029632"/>
              <a:gd name="connsiteY37" fmla="*/ 989503 h 6955588"/>
              <a:gd name="connsiteX38" fmla="*/ 1776526 w 2029632"/>
              <a:gd name="connsiteY38" fmla="*/ 1049463 h 6955588"/>
              <a:gd name="connsiteX39" fmla="*/ 1821497 w 2029632"/>
              <a:gd name="connsiteY39" fmla="*/ 659719 h 6955588"/>
              <a:gd name="connsiteX40" fmla="*/ 1881457 w 2029632"/>
              <a:gd name="connsiteY40" fmla="*/ 539798 h 6955588"/>
              <a:gd name="connsiteX41" fmla="*/ 1972642 w 2029632"/>
              <a:gd name="connsiteY41" fmla="*/ 542650 h 6955588"/>
              <a:gd name="connsiteX42" fmla="*/ 2022438 w 2029632"/>
              <a:gd name="connsiteY42" fmla="*/ 661839 h 6955588"/>
              <a:gd name="connsiteX43" fmla="*/ 2016369 w 2029632"/>
              <a:gd name="connsiteY43" fmla="*/ 959522 h 6955588"/>
              <a:gd name="connsiteX44" fmla="*/ 1956408 w 2029632"/>
              <a:gd name="connsiteY44" fmla="*/ 1559129 h 6955588"/>
              <a:gd name="connsiteX45" fmla="*/ 1926428 w 2029632"/>
              <a:gd name="connsiteY45" fmla="*/ 2248676 h 6955588"/>
              <a:gd name="connsiteX46" fmla="*/ 1866467 w 2029632"/>
              <a:gd name="connsiteY46" fmla="*/ 2623430 h 6955588"/>
              <a:gd name="connsiteX47" fmla="*/ 1656605 w 2029632"/>
              <a:gd name="connsiteY47" fmla="*/ 2878263 h 6955588"/>
              <a:gd name="connsiteX48" fmla="*/ 1611634 w 2029632"/>
              <a:gd name="connsiteY48" fmla="*/ 2953214 h 6955588"/>
              <a:gd name="connsiteX49" fmla="*/ 1637155 w 2029632"/>
              <a:gd name="connsiteY49" fmla="*/ 3277295 h 6955588"/>
              <a:gd name="connsiteX50" fmla="*/ 1701575 w 2029632"/>
              <a:gd name="connsiteY50" fmla="*/ 3282998 h 6955588"/>
              <a:gd name="connsiteX51" fmla="*/ 1761536 w 2029632"/>
              <a:gd name="connsiteY51" fmla="*/ 6940598 h 6955588"/>
              <a:gd name="connsiteX52" fmla="*/ 667254 w 2029632"/>
              <a:gd name="connsiteY52" fmla="*/ 6955588 h 6955588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67057 w 2029632"/>
              <a:gd name="connsiteY24" fmla="*/ 959522 h 6958440"/>
              <a:gd name="connsiteX25" fmla="*/ 922087 w 2029632"/>
              <a:gd name="connsiteY25" fmla="*/ 254985 h 6958440"/>
              <a:gd name="connsiteX26" fmla="*/ 939929 w 2029632"/>
              <a:gd name="connsiteY26" fmla="*/ 75103 h 6958440"/>
              <a:gd name="connsiteX27" fmla="*/ 1042008 w 2029632"/>
              <a:gd name="connsiteY27" fmla="*/ 152 h 6958440"/>
              <a:gd name="connsiteX28" fmla="*/ 1157469 w 2029632"/>
              <a:gd name="connsiteY28" fmla="*/ 73493 h 6958440"/>
              <a:gd name="connsiteX29" fmla="*/ 1215821 w 2029632"/>
              <a:gd name="connsiteY29" fmla="*/ 471939 h 6958440"/>
              <a:gd name="connsiteX30" fmla="*/ 1250261 w 2029632"/>
              <a:gd name="connsiteY30" fmla="*/ 983799 h 6958440"/>
              <a:gd name="connsiteX31" fmla="*/ 1356802 w 2029632"/>
              <a:gd name="connsiteY31" fmla="*/ 989503 h 6958440"/>
              <a:gd name="connsiteX32" fmla="*/ 1410692 w 2029632"/>
              <a:gd name="connsiteY32" fmla="*/ 494097 h 6958440"/>
              <a:gd name="connsiteX33" fmla="*/ 1477967 w 2029632"/>
              <a:gd name="connsiteY33" fmla="*/ 132211 h 6958440"/>
              <a:gd name="connsiteX34" fmla="*/ 1551674 w 2029632"/>
              <a:gd name="connsiteY34" fmla="*/ 60112 h 6958440"/>
              <a:gd name="connsiteX35" fmla="*/ 1671595 w 2029632"/>
              <a:gd name="connsiteY35" fmla="*/ 146836 h 6958440"/>
              <a:gd name="connsiteX36" fmla="*/ 1697114 w 2029632"/>
              <a:gd name="connsiteY36" fmla="*/ 407372 h 6958440"/>
              <a:gd name="connsiteX37" fmla="*/ 1671595 w 2029632"/>
              <a:gd name="connsiteY37" fmla="*/ 989503 h 6958440"/>
              <a:gd name="connsiteX38" fmla="*/ 1776526 w 2029632"/>
              <a:gd name="connsiteY38" fmla="*/ 1049463 h 6958440"/>
              <a:gd name="connsiteX39" fmla="*/ 1821497 w 2029632"/>
              <a:gd name="connsiteY39" fmla="*/ 659719 h 6958440"/>
              <a:gd name="connsiteX40" fmla="*/ 1881457 w 2029632"/>
              <a:gd name="connsiteY40" fmla="*/ 539798 h 6958440"/>
              <a:gd name="connsiteX41" fmla="*/ 1972642 w 2029632"/>
              <a:gd name="connsiteY41" fmla="*/ 542650 h 6958440"/>
              <a:gd name="connsiteX42" fmla="*/ 2022438 w 2029632"/>
              <a:gd name="connsiteY42" fmla="*/ 661839 h 6958440"/>
              <a:gd name="connsiteX43" fmla="*/ 2016369 w 2029632"/>
              <a:gd name="connsiteY43" fmla="*/ 959522 h 6958440"/>
              <a:gd name="connsiteX44" fmla="*/ 1956408 w 2029632"/>
              <a:gd name="connsiteY44" fmla="*/ 1559129 h 6958440"/>
              <a:gd name="connsiteX45" fmla="*/ 1926428 w 2029632"/>
              <a:gd name="connsiteY45" fmla="*/ 2248676 h 6958440"/>
              <a:gd name="connsiteX46" fmla="*/ 1866467 w 2029632"/>
              <a:gd name="connsiteY46" fmla="*/ 2623430 h 6958440"/>
              <a:gd name="connsiteX47" fmla="*/ 1656605 w 2029632"/>
              <a:gd name="connsiteY47" fmla="*/ 2878263 h 6958440"/>
              <a:gd name="connsiteX48" fmla="*/ 1611634 w 2029632"/>
              <a:gd name="connsiteY48" fmla="*/ 2953214 h 6958440"/>
              <a:gd name="connsiteX49" fmla="*/ 1637155 w 2029632"/>
              <a:gd name="connsiteY49" fmla="*/ 3277295 h 6958440"/>
              <a:gd name="connsiteX50" fmla="*/ 1701575 w 2029632"/>
              <a:gd name="connsiteY50" fmla="*/ 3282998 h 6958440"/>
              <a:gd name="connsiteX51" fmla="*/ 1788299 w 2029632"/>
              <a:gd name="connsiteY51" fmla="*/ 6958440 h 6958440"/>
              <a:gd name="connsiteX52" fmla="*/ 667254 w 2029632"/>
              <a:gd name="connsiteY52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2051 w 2029632"/>
              <a:gd name="connsiteY24" fmla="*/ 1017289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92459 w 2029632"/>
              <a:gd name="connsiteY24" fmla="*/ 1033275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9262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9262 w 2029632"/>
              <a:gd name="connsiteY24" fmla="*/ 102368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92213"/>
              <a:gd name="connsiteX1" fmla="*/ 697234 w 2029632"/>
              <a:gd name="connsiteY1" fmla="*/ 5666434 h 6992213"/>
              <a:gd name="connsiteX2" fmla="*/ 742205 w 2029632"/>
              <a:gd name="connsiteY2" fmla="*/ 4272349 h 6992213"/>
              <a:gd name="connsiteX3" fmla="*/ 742205 w 2029632"/>
              <a:gd name="connsiteY3" fmla="*/ 3297988 h 6992213"/>
              <a:gd name="connsiteX4" fmla="*/ 832146 w 2029632"/>
              <a:gd name="connsiteY4" fmla="*/ 3268008 h 6992213"/>
              <a:gd name="connsiteX5" fmla="*/ 862126 w 2029632"/>
              <a:gd name="connsiteY5" fmla="*/ 2938224 h 6992213"/>
              <a:gd name="connsiteX6" fmla="*/ 703304 w 2029632"/>
              <a:gd name="connsiteY6" fmla="*/ 2864882 h 6992213"/>
              <a:gd name="connsiteX7" fmla="*/ 531099 w 2029632"/>
              <a:gd name="connsiteY7" fmla="*/ 2643612 h 6992213"/>
              <a:gd name="connsiteX8" fmla="*/ 307490 w 2029632"/>
              <a:gd name="connsiteY8" fmla="*/ 2173726 h 6992213"/>
              <a:gd name="connsiteX9" fmla="*/ 178282 w 2029632"/>
              <a:gd name="connsiteY9" fmla="*/ 1925839 h 6992213"/>
              <a:gd name="connsiteX10" fmla="*/ 29990 w 2029632"/>
              <a:gd name="connsiteY10" fmla="*/ 1717951 h 6992213"/>
              <a:gd name="connsiteX11" fmla="*/ 16608 w 2029632"/>
              <a:gd name="connsiteY11" fmla="*/ 1539679 h 6992213"/>
              <a:gd name="connsiteX12" fmla="*/ 217549 w 2029632"/>
              <a:gd name="connsiteY12" fmla="*/ 1499168 h 6992213"/>
              <a:gd name="connsiteX13" fmla="*/ 381197 w 2029632"/>
              <a:gd name="connsiteY13" fmla="*/ 1604099 h 6992213"/>
              <a:gd name="connsiteX14" fmla="*/ 547333 w 2029632"/>
              <a:gd name="connsiteY14" fmla="*/ 1843942 h 6992213"/>
              <a:gd name="connsiteX15" fmla="*/ 592303 w 2029632"/>
              <a:gd name="connsiteY15" fmla="*/ 1918893 h 6992213"/>
              <a:gd name="connsiteX16" fmla="*/ 697234 w 2029632"/>
              <a:gd name="connsiteY16" fmla="*/ 1779156 h 6992213"/>
              <a:gd name="connsiteX17" fmla="*/ 643343 w 2029632"/>
              <a:gd name="connsiteY17" fmla="*/ 1398697 h 6992213"/>
              <a:gd name="connsiteX18" fmla="*/ 487372 w 2029632"/>
              <a:gd name="connsiteY18" fmla="*/ 569778 h 6992213"/>
              <a:gd name="connsiteX19" fmla="*/ 484519 w 2029632"/>
              <a:gd name="connsiteY19" fmla="*/ 346168 h 6992213"/>
              <a:gd name="connsiteX20" fmla="*/ 580531 w 2029632"/>
              <a:gd name="connsiteY20" fmla="*/ 277287 h 6992213"/>
              <a:gd name="connsiteX21" fmla="*/ 716686 w 2029632"/>
              <a:gd name="connsiteY21" fmla="*/ 386679 h 6992213"/>
              <a:gd name="connsiteX22" fmla="*/ 817156 w 2029632"/>
              <a:gd name="connsiteY22" fmla="*/ 854591 h 6992213"/>
              <a:gd name="connsiteX23" fmla="*/ 842676 w 2029632"/>
              <a:gd name="connsiteY23" fmla="*/ 970051 h 6992213"/>
              <a:gd name="connsiteX24" fmla="*/ 908445 w 2029632"/>
              <a:gd name="connsiteY24" fmla="*/ 1001303 h 6992213"/>
              <a:gd name="connsiteX25" fmla="*/ 967057 w 2029632"/>
              <a:gd name="connsiteY25" fmla="*/ 818845 h 6992213"/>
              <a:gd name="connsiteX26" fmla="*/ 922087 w 2029632"/>
              <a:gd name="connsiteY26" fmla="*/ 254985 h 6992213"/>
              <a:gd name="connsiteX27" fmla="*/ 939929 w 2029632"/>
              <a:gd name="connsiteY27" fmla="*/ 75103 h 6992213"/>
              <a:gd name="connsiteX28" fmla="*/ 1042008 w 2029632"/>
              <a:gd name="connsiteY28" fmla="*/ 152 h 6992213"/>
              <a:gd name="connsiteX29" fmla="*/ 1157469 w 2029632"/>
              <a:gd name="connsiteY29" fmla="*/ 73493 h 6992213"/>
              <a:gd name="connsiteX30" fmla="*/ 1215821 w 2029632"/>
              <a:gd name="connsiteY30" fmla="*/ 471939 h 6992213"/>
              <a:gd name="connsiteX31" fmla="*/ 1250261 w 2029632"/>
              <a:gd name="connsiteY31" fmla="*/ 983799 h 6992213"/>
              <a:gd name="connsiteX32" fmla="*/ 1375986 w 2029632"/>
              <a:gd name="connsiteY32" fmla="*/ 944743 h 6992213"/>
              <a:gd name="connsiteX33" fmla="*/ 1423481 w 2029632"/>
              <a:gd name="connsiteY33" fmla="*/ 494097 h 6992213"/>
              <a:gd name="connsiteX34" fmla="*/ 1477967 w 2029632"/>
              <a:gd name="connsiteY34" fmla="*/ 132211 h 6992213"/>
              <a:gd name="connsiteX35" fmla="*/ 1551674 w 2029632"/>
              <a:gd name="connsiteY35" fmla="*/ 60112 h 6992213"/>
              <a:gd name="connsiteX36" fmla="*/ 1671595 w 2029632"/>
              <a:gd name="connsiteY36" fmla="*/ 146836 h 6992213"/>
              <a:gd name="connsiteX37" fmla="*/ 1697114 w 2029632"/>
              <a:gd name="connsiteY37" fmla="*/ 407372 h 6992213"/>
              <a:gd name="connsiteX38" fmla="*/ 1671595 w 2029632"/>
              <a:gd name="connsiteY38" fmla="*/ 989503 h 6992213"/>
              <a:gd name="connsiteX39" fmla="*/ 1776526 w 2029632"/>
              <a:gd name="connsiteY39" fmla="*/ 1049463 h 6992213"/>
              <a:gd name="connsiteX40" fmla="*/ 1821497 w 2029632"/>
              <a:gd name="connsiteY40" fmla="*/ 659719 h 6992213"/>
              <a:gd name="connsiteX41" fmla="*/ 1881457 w 2029632"/>
              <a:gd name="connsiteY41" fmla="*/ 539798 h 6992213"/>
              <a:gd name="connsiteX42" fmla="*/ 1972642 w 2029632"/>
              <a:gd name="connsiteY42" fmla="*/ 542650 h 6992213"/>
              <a:gd name="connsiteX43" fmla="*/ 2022438 w 2029632"/>
              <a:gd name="connsiteY43" fmla="*/ 661839 h 6992213"/>
              <a:gd name="connsiteX44" fmla="*/ 2016369 w 2029632"/>
              <a:gd name="connsiteY44" fmla="*/ 959522 h 6992213"/>
              <a:gd name="connsiteX45" fmla="*/ 1956408 w 2029632"/>
              <a:gd name="connsiteY45" fmla="*/ 1559129 h 6992213"/>
              <a:gd name="connsiteX46" fmla="*/ 1926428 w 2029632"/>
              <a:gd name="connsiteY46" fmla="*/ 2248676 h 6992213"/>
              <a:gd name="connsiteX47" fmla="*/ 1866467 w 2029632"/>
              <a:gd name="connsiteY47" fmla="*/ 2623430 h 6992213"/>
              <a:gd name="connsiteX48" fmla="*/ 1656605 w 2029632"/>
              <a:gd name="connsiteY48" fmla="*/ 2878263 h 6992213"/>
              <a:gd name="connsiteX49" fmla="*/ 1611634 w 2029632"/>
              <a:gd name="connsiteY49" fmla="*/ 2953214 h 6992213"/>
              <a:gd name="connsiteX50" fmla="*/ 1637155 w 2029632"/>
              <a:gd name="connsiteY50" fmla="*/ 3277295 h 6992213"/>
              <a:gd name="connsiteX51" fmla="*/ 1701575 w 2029632"/>
              <a:gd name="connsiteY51" fmla="*/ 3282998 h 6992213"/>
              <a:gd name="connsiteX52" fmla="*/ 1768999 w 2029632"/>
              <a:gd name="connsiteY52" fmla="*/ 6992213 h 6992213"/>
              <a:gd name="connsiteX53" fmla="*/ 667254 w 2029632"/>
              <a:gd name="connsiteY53" fmla="*/ 6955588 h 6992213"/>
              <a:gd name="connsiteX0" fmla="*/ 667254 w 2029632"/>
              <a:gd name="connsiteY0" fmla="*/ 6955588 h 6968089"/>
              <a:gd name="connsiteX1" fmla="*/ 697234 w 2029632"/>
              <a:gd name="connsiteY1" fmla="*/ 5666434 h 6968089"/>
              <a:gd name="connsiteX2" fmla="*/ 742205 w 2029632"/>
              <a:gd name="connsiteY2" fmla="*/ 4272349 h 6968089"/>
              <a:gd name="connsiteX3" fmla="*/ 742205 w 2029632"/>
              <a:gd name="connsiteY3" fmla="*/ 3297988 h 6968089"/>
              <a:gd name="connsiteX4" fmla="*/ 832146 w 2029632"/>
              <a:gd name="connsiteY4" fmla="*/ 3268008 h 6968089"/>
              <a:gd name="connsiteX5" fmla="*/ 862126 w 2029632"/>
              <a:gd name="connsiteY5" fmla="*/ 2938224 h 6968089"/>
              <a:gd name="connsiteX6" fmla="*/ 703304 w 2029632"/>
              <a:gd name="connsiteY6" fmla="*/ 2864882 h 6968089"/>
              <a:gd name="connsiteX7" fmla="*/ 531099 w 2029632"/>
              <a:gd name="connsiteY7" fmla="*/ 2643612 h 6968089"/>
              <a:gd name="connsiteX8" fmla="*/ 307490 w 2029632"/>
              <a:gd name="connsiteY8" fmla="*/ 2173726 h 6968089"/>
              <a:gd name="connsiteX9" fmla="*/ 178282 w 2029632"/>
              <a:gd name="connsiteY9" fmla="*/ 1925839 h 6968089"/>
              <a:gd name="connsiteX10" fmla="*/ 29990 w 2029632"/>
              <a:gd name="connsiteY10" fmla="*/ 1717951 h 6968089"/>
              <a:gd name="connsiteX11" fmla="*/ 16608 w 2029632"/>
              <a:gd name="connsiteY11" fmla="*/ 1539679 h 6968089"/>
              <a:gd name="connsiteX12" fmla="*/ 217549 w 2029632"/>
              <a:gd name="connsiteY12" fmla="*/ 1499168 h 6968089"/>
              <a:gd name="connsiteX13" fmla="*/ 381197 w 2029632"/>
              <a:gd name="connsiteY13" fmla="*/ 1604099 h 6968089"/>
              <a:gd name="connsiteX14" fmla="*/ 547333 w 2029632"/>
              <a:gd name="connsiteY14" fmla="*/ 1843942 h 6968089"/>
              <a:gd name="connsiteX15" fmla="*/ 592303 w 2029632"/>
              <a:gd name="connsiteY15" fmla="*/ 1918893 h 6968089"/>
              <a:gd name="connsiteX16" fmla="*/ 697234 w 2029632"/>
              <a:gd name="connsiteY16" fmla="*/ 1779156 h 6968089"/>
              <a:gd name="connsiteX17" fmla="*/ 643343 w 2029632"/>
              <a:gd name="connsiteY17" fmla="*/ 1398697 h 6968089"/>
              <a:gd name="connsiteX18" fmla="*/ 487372 w 2029632"/>
              <a:gd name="connsiteY18" fmla="*/ 569778 h 6968089"/>
              <a:gd name="connsiteX19" fmla="*/ 484519 w 2029632"/>
              <a:gd name="connsiteY19" fmla="*/ 346168 h 6968089"/>
              <a:gd name="connsiteX20" fmla="*/ 580531 w 2029632"/>
              <a:gd name="connsiteY20" fmla="*/ 277287 h 6968089"/>
              <a:gd name="connsiteX21" fmla="*/ 716686 w 2029632"/>
              <a:gd name="connsiteY21" fmla="*/ 386679 h 6968089"/>
              <a:gd name="connsiteX22" fmla="*/ 817156 w 2029632"/>
              <a:gd name="connsiteY22" fmla="*/ 854591 h 6968089"/>
              <a:gd name="connsiteX23" fmla="*/ 842676 w 2029632"/>
              <a:gd name="connsiteY23" fmla="*/ 970051 h 6968089"/>
              <a:gd name="connsiteX24" fmla="*/ 908445 w 2029632"/>
              <a:gd name="connsiteY24" fmla="*/ 1001303 h 6968089"/>
              <a:gd name="connsiteX25" fmla="*/ 967057 w 2029632"/>
              <a:gd name="connsiteY25" fmla="*/ 818845 h 6968089"/>
              <a:gd name="connsiteX26" fmla="*/ 922087 w 2029632"/>
              <a:gd name="connsiteY26" fmla="*/ 254985 h 6968089"/>
              <a:gd name="connsiteX27" fmla="*/ 939929 w 2029632"/>
              <a:gd name="connsiteY27" fmla="*/ 75103 h 6968089"/>
              <a:gd name="connsiteX28" fmla="*/ 1042008 w 2029632"/>
              <a:gd name="connsiteY28" fmla="*/ 152 h 6968089"/>
              <a:gd name="connsiteX29" fmla="*/ 1157469 w 2029632"/>
              <a:gd name="connsiteY29" fmla="*/ 73493 h 6968089"/>
              <a:gd name="connsiteX30" fmla="*/ 1215821 w 2029632"/>
              <a:gd name="connsiteY30" fmla="*/ 471939 h 6968089"/>
              <a:gd name="connsiteX31" fmla="*/ 1250261 w 2029632"/>
              <a:gd name="connsiteY31" fmla="*/ 983799 h 6968089"/>
              <a:gd name="connsiteX32" fmla="*/ 1375986 w 2029632"/>
              <a:gd name="connsiteY32" fmla="*/ 944743 h 6968089"/>
              <a:gd name="connsiteX33" fmla="*/ 1423481 w 2029632"/>
              <a:gd name="connsiteY33" fmla="*/ 494097 h 6968089"/>
              <a:gd name="connsiteX34" fmla="*/ 1477967 w 2029632"/>
              <a:gd name="connsiteY34" fmla="*/ 132211 h 6968089"/>
              <a:gd name="connsiteX35" fmla="*/ 1551674 w 2029632"/>
              <a:gd name="connsiteY35" fmla="*/ 60112 h 6968089"/>
              <a:gd name="connsiteX36" fmla="*/ 1671595 w 2029632"/>
              <a:gd name="connsiteY36" fmla="*/ 146836 h 6968089"/>
              <a:gd name="connsiteX37" fmla="*/ 1697114 w 2029632"/>
              <a:gd name="connsiteY37" fmla="*/ 407372 h 6968089"/>
              <a:gd name="connsiteX38" fmla="*/ 1671595 w 2029632"/>
              <a:gd name="connsiteY38" fmla="*/ 989503 h 6968089"/>
              <a:gd name="connsiteX39" fmla="*/ 1776526 w 2029632"/>
              <a:gd name="connsiteY39" fmla="*/ 1049463 h 6968089"/>
              <a:gd name="connsiteX40" fmla="*/ 1821497 w 2029632"/>
              <a:gd name="connsiteY40" fmla="*/ 659719 h 6968089"/>
              <a:gd name="connsiteX41" fmla="*/ 1881457 w 2029632"/>
              <a:gd name="connsiteY41" fmla="*/ 539798 h 6968089"/>
              <a:gd name="connsiteX42" fmla="*/ 1972642 w 2029632"/>
              <a:gd name="connsiteY42" fmla="*/ 542650 h 6968089"/>
              <a:gd name="connsiteX43" fmla="*/ 2022438 w 2029632"/>
              <a:gd name="connsiteY43" fmla="*/ 661839 h 6968089"/>
              <a:gd name="connsiteX44" fmla="*/ 2016369 w 2029632"/>
              <a:gd name="connsiteY44" fmla="*/ 959522 h 6968089"/>
              <a:gd name="connsiteX45" fmla="*/ 1956408 w 2029632"/>
              <a:gd name="connsiteY45" fmla="*/ 1559129 h 6968089"/>
              <a:gd name="connsiteX46" fmla="*/ 1926428 w 2029632"/>
              <a:gd name="connsiteY46" fmla="*/ 2248676 h 6968089"/>
              <a:gd name="connsiteX47" fmla="*/ 1866467 w 2029632"/>
              <a:gd name="connsiteY47" fmla="*/ 2623430 h 6968089"/>
              <a:gd name="connsiteX48" fmla="*/ 1656605 w 2029632"/>
              <a:gd name="connsiteY48" fmla="*/ 2878263 h 6968089"/>
              <a:gd name="connsiteX49" fmla="*/ 1611634 w 2029632"/>
              <a:gd name="connsiteY49" fmla="*/ 2953214 h 6968089"/>
              <a:gd name="connsiteX50" fmla="*/ 1637155 w 2029632"/>
              <a:gd name="connsiteY50" fmla="*/ 3277295 h 6968089"/>
              <a:gd name="connsiteX51" fmla="*/ 1701575 w 2029632"/>
              <a:gd name="connsiteY51" fmla="*/ 3282998 h 6968089"/>
              <a:gd name="connsiteX52" fmla="*/ 1735226 w 2029632"/>
              <a:gd name="connsiteY52" fmla="*/ 6968089 h 6968089"/>
              <a:gd name="connsiteX53" fmla="*/ 667254 w 2029632"/>
              <a:gd name="connsiteY53" fmla="*/ 6955588 h 6968089"/>
              <a:gd name="connsiteX0" fmla="*/ 667254 w 2029632"/>
              <a:gd name="connsiteY0" fmla="*/ 6955588 h 6968089"/>
              <a:gd name="connsiteX1" fmla="*/ 697234 w 2029632"/>
              <a:gd name="connsiteY1" fmla="*/ 5666434 h 6968089"/>
              <a:gd name="connsiteX2" fmla="*/ 742205 w 2029632"/>
              <a:gd name="connsiteY2" fmla="*/ 4272349 h 6968089"/>
              <a:gd name="connsiteX3" fmla="*/ 742205 w 2029632"/>
              <a:gd name="connsiteY3" fmla="*/ 3297988 h 6968089"/>
              <a:gd name="connsiteX4" fmla="*/ 832146 w 2029632"/>
              <a:gd name="connsiteY4" fmla="*/ 3268008 h 6968089"/>
              <a:gd name="connsiteX5" fmla="*/ 862126 w 2029632"/>
              <a:gd name="connsiteY5" fmla="*/ 2938224 h 6968089"/>
              <a:gd name="connsiteX6" fmla="*/ 703304 w 2029632"/>
              <a:gd name="connsiteY6" fmla="*/ 2864882 h 6968089"/>
              <a:gd name="connsiteX7" fmla="*/ 531099 w 2029632"/>
              <a:gd name="connsiteY7" fmla="*/ 2643612 h 6968089"/>
              <a:gd name="connsiteX8" fmla="*/ 307490 w 2029632"/>
              <a:gd name="connsiteY8" fmla="*/ 2173726 h 6968089"/>
              <a:gd name="connsiteX9" fmla="*/ 178282 w 2029632"/>
              <a:gd name="connsiteY9" fmla="*/ 1925839 h 6968089"/>
              <a:gd name="connsiteX10" fmla="*/ 29990 w 2029632"/>
              <a:gd name="connsiteY10" fmla="*/ 1717951 h 6968089"/>
              <a:gd name="connsiteX11" fmla="*/ 16608 w 2029632"/>
              <a:gd name="connsiteY11" fmla="*/ 1539679 h 6968089"/>
              <a:gd name="connsiteX12" fmla="*/ 217549 w 2029632"/>
              <a:gd name="connsiteY12" fmla="*/ 1499168 h 6968089"/>
              <a:gd name="connsiteX13" fmla="*/ 381197 w 2029632"/>
              <a:gd name="connsiteY13" fmla="*/ 1604099 h 6968089"/>
              <a:gd name="connsiteX14" fmla="*/ 547333 w 2029632"/>
              <a:gd name="connsiteY14" fmla="*/ 1843942 h 6968089"/>
              <a:gd name="connsiteX15" fmla="*/ 592303 w 2029632"/>
              <a:gd name="connsiteY15" fmla="*/ 1918893 h 6968089"/>
              <a:gd name="connsiteX16" fmla="*/ 697234 w 2029632"/>
              <a:gd name="connsiteY16" fmla="*/ 1779156 h 6968089"/>
              <a:gd name="connsiteX17" fmla="*/ 643343 w 2029632"/>
              <a:gd name="connsiteY17" fmla="*/ 1398697 h 6968089"/>
              <a:gd name="connsiteX18" fmla="*/ 487372 w 2029632"/>
              <a:gd name="connsiteY18" fmla="*/ 569778 h 6968089"/>
              <a:gd name="connsiteX19" fmla="*/ 484519 w 2029632"/>
              <a:gd name="connsiteY19" fmla="*/ 346168 h 6968089"/>
              <a:gd name="connsiteX20" fmla="*/ 580531 w 2029632"/>
              <a:gd name="connsiteY20" fmla="*/ 277287 h 6968089"/>
              <a:gd name="connsiteX21" fmla="*/ 716686 w 2029632"/>
              <a:gd name="connsiteY21" fmla="*/ 386679 h 6968089"/>
              <a:gd name="connsiteX22" fmla="*/ 817156 w 2029632"/>
              <a:gd name="connsiteY22" fmla="*/ 854591 h 6968089"/>
              <a:gd name="connsiteX23" fmla="*/ 842676 w 2029632"/>
              <a:gd name="connsiteY23" fmla="*/ 970051 h 6968089"/>
              <a:gd name="connsiteX24" fmla="*/ 908445 w 2029632"/>
              <a:gd name="connsiteY24" fmla="*/ 1001303 h 6968089"/>
              <a:gd name="connsiteX25" fmla="*/ 967057 w 2029632"/>
              <a:gd name="connsiteY25" fmla="*/ 818845 h 6968089"/>
              <a:gd name="connsiteX26" fmla="*/ 922087 w 2029632"/>
              <a:gd name="connsiteY26" fmla="*/ 254985 h 6968089"/>
              <a:gd name="connsiteX27" fmla="*/ 939929 w 2029632"/>
              <a:gd name="connsiteY27" fmla="*/ 75103 h 6968089"/>
              <a:gd name="connsiteX28" fmla="*/ 1042008 w 2029632"/>
              <a:gd name="connsiteY28" fmla="*/ 152 h 6968089"/>
              <a:gd name="connsiteX29" fmla="*/ 1157469 w 2029632"/>
              <a:gd name="connsiteY29" fmla="*/ 73493 h 6968089"/>
              <a:gd name="connsiteX30" fmla="*/ 1215821 w 2029632"/>
              <a:gd name="connsiteY30" fmla="*/ 471939 h 6968089"/>
              <a:gd name="connsiteX31" fmla="*/ 1250261 w 2029632"/>
              <a:gd name="connsiteY31" fmla="*/ 983799 h 6968089"/>
              <a:gd name="connsiteX32" fmla="*/ 1375986 w 2029632"/>
              <a:gd name="connsiteY32" fmla="*/ 944743 h 6968089"/>
              <a:gd name="connsiteX33" fmla="*/ 1423481 w 2029632"/>
              <a:gd name="connsiteY33" fmla="*/ 494097 h 6968089"/>
              <a:gd name="connsiteX34" fmla="*/ 1477967 w 2029632"/>
              <a:gd name="connsiteY34" fmla="*/ 132211 h 6968089"/>
              <a:gd name="connsiteX35" fmla="*/ 1551674 w 2029632"/>
              <a:gd name="connsiteY35" fmla="*/ 60112 h 6968089"/>
              <a:gd name="connsiteX36" fmla="*/ 1671595 w 2029632"/>
              <a:gd name="connsiteY36" fmla="*/ 146836 h 6968089"/>
              <a:gd name="connsiteX37" fmla="*/ 1697114 w 2029632"/>
              <a:gd name="connsiteY37" fmla="*/ 407372 h 6968089"/>
              <a:gd name="connsiteX38" fmla="*/ 1671595 w 2029632"/>
              <a:gd name="connsiteY38" fmla="*/ 989503 h 6968089"/>
              <a:gd name="connsiteX39" fmla="*/ 1776526 w 2029632"/>
              <a:gd name="connsiteY39" fmla="*/ 1049463 h 6968089"/>
              <a:gd name="connsiteX40" fmla="*/ 1821497 w 2029632"/>
              <a:gd name="connsiteY40" fmla="*/ 659719 h 6968089"/>
              <a:gd name="connsiteX41" fmla="*/ 1881457 w 2029632"/>
              <a:gd name="connsiteY41" fmla="*/ 539798 h 6968089"/>
              <a:gd name="connsiteX42" fmla="*/ 1972642 w 2029632"/>
              <a:gd name="connsiteY42" fmla="*/ 542650 h 6968089"/>
              <a:gd name="connsiteX43" fmla="*/ 2022438 w 2029632"/>
              <a:gd name="connsiteY43" fmla="*/ 661839 h 6968089"/>
              <a:gd name="connsiteX44" fmla="*/ 2016369 w 2029632"/>
              <a:gd name="connsiteY44" fmla="*/ 959522 h 6968089"/>
              <a:gd name="connsiteX45" fmla="*/ 1956408 w 2029632"/>
              <a:gd name="connsiteY45" fmla="*/ 1559129 h 6968089"/>
              <a:gd name="connsiteX46" fmla="*/ 1926428 w 2029632"/>
              <a:gd name="connsiteY46" fmla="*/ 2248676 h 6968089"/>
              <a:gd name="connsiteX47" fmla="*/ 1866467 w 2029632"/>
              <a:gd name="connsiteY47" fmla="*/ 2623430 h 6968089"/>
              <a:gd name="connsiteX48" fmla="*/ 1656605 w 2029632"/>
              <a:gd name="connsiteY48" fmla="*/ 2878263 h 6968089"/>
              <a:gd name="connsiteX49" fmla="*/ 1611634 w 2029632"/>
              <a:gd name="connsiteY49" fmla="*/ 2953214 h 6968089"/>
              <a:gd name="connsiteX50" fmla="*/ 1637155 w 2029632"/>
              <a:gd name="connsiteY50" fmla="*/ 3277295 h 6968089"/>
              <a:gd name="connsiteX51" fmla="*/ 1691925 w 2029632"/>
              <a:gd name="connsiteY51" fmla="*/ 3297473 h 6968089"/>
              <a:gd name="connsiteX52" fmla="*/ 1735226 w 2029632"/>
              <a:gd name="connsiteY52" fmla="*/ 6968089 h 6968089"/>
              <a:gd name="connsiteX53" fmla="*/ 667254 w 2029632"/>
              <a:gd name="connsiteY53" fmla="*/ 6955588 h 6968089"/>
              <a:gd name="connsiteX0" fmla="*/ 667254 w 2029632"/>
              <a:gd name="connsiteY0" fmla="*/ 6955588 h 6968089"/>
              <a:gd name="connsiteX1" fmla="*/ 672792 w 2029632"/>
              <a:gd name="connsiteY1" fmla="*/ 5939146 h 6968089"/>
              <a:gd name="connsiteX2" fmla="*/ 697234 w 2029632"/>
              <a:gd name="connsiteY2" fmla="*/ 5666434 h 6968089"/>
              <a:gd name="connsiteX3" fmla="*/ 742205 w 2029632"/>
              <a:gd name="connsiteY3" fmla="*/ 4272349 h 6968089"/>
              <a:gd name="connsiteX4" fmla="*/ 742205 w 2029632"/>
              <a:gd name="connsiteY4" fmla="*/ 3297988 h 6968089"/>
              <a:gd name="connsiteX5" fmla="*/ 832146 w 2029632"/>
              <a:gd name="connsiteY5" fmla="*/ 3268008 h 6968089"/>
              <a:gd name="connsiteX6" fmla="*/ 862126 w 2029632"/>
              <a:gd name="connsiteY6" fmla="*/ 2938224 h 6968089"/>
              <a:gd name="connsiteX7" fmla="*/ 703304 w 2029632"/>
              <a:gd name="connsiteY7" fmla="*/ 2864882 h 6968089"/>
              <a:gd name="connsiteX8" fmla="*/ 531099 w 2029632"/>
              <a:gd name="connsiteY8" fmla="*/ 2643612 h 6968089"/>
              <a:gd name="connsiteX9" fmla="*/ 307490 w 2029632"/>
              <a:gd name="connsiteY9" fmla="*/ 2173726 h 6968089"/>
              <a:gd name="connsiteX10" fmla="*/ 178282 w 2029632"/>
              <a:gd name="connsiteY10" fmla="*/ 1925839 h 6968089"/>
              <a:gd name="connsiteX11" fmla="*/ 29990 w 2029632"/>
              <a:gd name="connsiteY11" fmla="*/ 1717951 h 6968089"/>
              <a:gd name="connsiteX12" fmla="*/ 16608 w 2029632"/>
              <a:gd name="connsiteY12" fmla="*/ 1539679 h 6968089"/>
              <a:gd name="connsiteX13" fmla="*/ 217549 w 2029632"/>
              <a:gd name="connsiteY13" fmla="*/ 1499168 h 6968089"/>
              <a:gd name="connsiteX14" fmla="*/ 381197 w 2029632"/>
              <a:gd name="connsiteY14" fmla="*/ 1604099 h 6968089"/>
              <a:gd name="connsiteX15" fmla="*/ 547333 w 2029632"/>
              <a:gd name="connsiteY15" fmla="*/ 1843942 h 6968089"/>
              <a:gd name="connsiteX16" fmla="*/ 592303 w 2029632"/>
              <a:gd name="connsiteY16" fmla="*/ 1918893 h 6968089"/>
              <a:gd name="connsiteX17" fmla="*/ 697234 w 2029632"/>
              <a:gd name="connsiteY17" fmla="*/ 1779156 h 6968089"/>
              <a:gd name="connsiteX18" fmla="*/ 643343 w 2029632"/>
              <a:gd name="connsiteY18" fmla="*/ 1398697 h 6968089"/>
              <a:gd name="connsiteX19" fmla="*/ 487372 w 2029632"/>
              <a:gd name="connsiteY19" fmla="*/ 569778 h 6968089"/>
              <a:gd name="connsiteX20" fmla="*/ 484519 w 2029632"/>
              <a:gd name="connsiteY20" fmla="*/ 346168 h 6968089"/>
              <a:gd name="connsiteX21" fmla="*/ 580531 w 2029632"/>
              <a:gd name="connsiteY21" fmla="*/ 277287 h 6968089"/>
              <a:gd name="connsiteX22" fmla="*/ 716686 w 2029632"/>
              <a:gd name="connsiteY22" fmla="*/ 386679 h 6968089"/>
              <a:gd name="connsiteX23" fmla="*/ 817156 w 2029632"/>
              <a:gd name="connsiteY23" fmla="*/ 854591 h 6968089"/>
              <a:gd name="connsiteX24" fmla="*/ 842676 w 2029632"/>
              <a:gd name="connsiteY24" fmla="*/ 970051 h 6968089"/>
              <a:gd name="connsiteX25" fmla="*/ 908445 w 2029632"/>
              <a:gd name="connsiteY25" fmla="*/ 1001303 h 6968089"/>
              <a:gd name="connsiteX26" fmla="*/ 967057 w 2029632"/>
              <a:gd name="connsiteY26" fmla="*/ 818845 h 6968089"/>
              <a:gd name="connsiteX27" fmla="*/ 922087 w 2029632"/>
              <a:gd name="connsiteY27" fmla="*/ 254985 h 6968089"/>
              <a:gd name="connsiteX28" fmla="*/ 939929 w 2029632"/>
              <a:gd name="connsiteY28" fmla="*/ 75103 h 6968089"/>
              <a:gd name="connsiteX29" fmla="*/ 1042008 w 2029632"/>
              <a:gd name="connsiteY29" fmla="*/ 152 h 6968089"/>
              <a:gd name="connsiteX30" fmla="*/ 1157469 w 2029632"/>
              <a:gd name="connsiteY30" fmla="*/ 73493 h 6968089"/>
              <a:gd name="connsiteX31" fmla="*/ 1215821 w 2029632"/>
              <a:gd name="connsiteY31" fmla="*/ 471939 h 6968089"/>
              <a:gd name="connsiteX32" fmla="*/ 1250261 w 2029632"/>
              <a:gd name="connsiteY32" fmla="*/ 983799 h 6968089"/>
              <a:gd name="connsiteX33" fmla="*/ 1375986 w 2029632"/>
              <a:gd name="connsiteY33" fmla="*/ 944743 h 6968089"/>
              <a:gd name="connsiteX34" fmla="*/ 1423481 w 2029632"/>
              <a:gd name="connsiteY34" fmla="*/ 494097 h 6968089"/>
              <a:gd name="connsiteX35" fmla="*/ 1477967 w 2029632"/>
              <a:gd name="connsiteY35" fmla="*/ 132211 h 6968089"/>
              <a:gd name="connsiteX36" fmla="*/ 1551674 w 2029632"/>
              <a:gd name="connsiteY36" fmla="*/ 60112 h 6968089"/>
              <a:gd name="connsiteX37" fmla="*/ 1671595 w 2029632"/>
              <a:gd name="connsiteY37" fmla="*/ 146836 h 6968089"/>
              <a:gd name="connsiteX38" fmla="*/ 1697114 w 2029632"/>
              <a:gd name="connsiteY38" fmla="*/ 407372 h 6968089"/>
              <a:gd name="connsiteX39" fmla="*/ 1671595 w 2029632"/>
              <a:gd name="connsiteY39" fmla="*/ 989503 h 6968089"/>
              <a:gd name="connsiteX40" fmla="*/ 1776526 w 2029632"/>
              <a:gd name="connsiteY40" fmla="*/ 1049463 h 6968089"/>
              <a:gd name="connsiteX41" fmla="*/ 1821497 w 2029632"/>
              <a:gd name="connsiteY41" fmla="*/ 659719 h 6968089"/>
              <a:gd name="connsiteX42" fmla="*/ 1881457 w 2029632"/>
              <a:gd name="connsiteY42" fmla="*/ 539798 h 6968089"/>
              <a:gd name="connsiteX43" fmla="*/ 1972642 w 2029632"/>
              <a:gd name="connsiteY43" fmla="*/ 542650 h 6968089"/>
              <a:gd name="connsiteX44" fmla="*/ 2022438 w 2029632"/>
              <a:gd name="connsiteY44" fmla="*/ 661839 h 6968089"/>
              <a:gd name="connsiteX45" fmla="*/ 2016369 w 2029632"/>
              <a:gd name="connsiteY45" fmla="*/ 959522 h 6968089"/>
              <a:gd name="connsiteX46" fmla="*/ 1956408 w 2029632"/>
              <a:gd name="connsiteY46" fmla="*/ 1559129 h 6968089"/>
              <a:gd name="connsiteX47" fmla="*/ 1926428 w 2029632"/>
              <a:gd name="connsiteY47" fmla="*/ 2248676 h 6968089"/>
              <a:gd name="connsiteX48" fmla="*/ 1866467 w 2029632"/>
              <a:gd name="connsiteY48" fmla="*/ 2623430 h 6968089"/>
              <a:gd name="connsiteX49" fmla="*/ 1656605 w 2029632"/>
              <a:gd name="connsiteY49" fmla="*/ 2878263 h 6968089"/>
              <a:gd name="connsiteX50" fmla="*/ 1611634 w 2029632"/>
              <a:gd name="connsiteY50" fmla="*/ 2953214 h 6968089"/>
              <a:gd name="connsiteX51" fmla="*/ 1637155 w 2029632"/>
              <a:gd name="connsiteY51" fmla="*/ 3277295 h 6968089"/>
              <a:gd name="connsiteX52" fmla="*/ 1691925 w 2029632"/>
              <a:gd name="connsiteY52" fmla="*/ 3297473 h 6968089"/>
              <a:gd name="connsiteX53" fmla="*/ 1735226 w 2029632"/>
              <a:gd name="connsiteY53" fmla="*/ 6968089 h 6968089"/>
              <a:gd name="connsiteX54" fmla="*/ 667254 w 2029632"/>
              <a:gd name="connsiteY54" fmla="*/ 6955588 h 6968089"/>
              <a:gd name="connsiteX0" fmla="*/ 667254 w 2029632"/>
              <a:gd name="connsiteY0" fmla="*/ 6955588 h 6968089"/>
              <a:gd name="connsiteX1" fmla="*/ 672792 w 2029632"/>
              <a:gd name="connsiteY1" fmla="*/ 5939146 h 6968089"/>
              <a:gd name="connsiteX2" fmla="*/ 697234 w 2029632"/>
              <a:gd name="connsiteY2" fmla="*/ 5666434 h 6968089"/>
              <a:gd name="connsiteX3" fmla="*/ 742205 w 2029632"/>
              <a:gd name="connsiteY3" fmla="*/ 4272349 h 6968089"/>
              <a:gd name="connsiteX4" fmla="*/ 742205 w 2029632"/>
              <a:gd name="connsiteY4" fmla="*/ 3297988 h 6968089"/>
              <a:gd name="connsiteX5" fmla="*/ 832146 w 2029632"/>
              <a:gd name="connsiteY5" fmla="*/ 3268008 h 6968089"/>
              <a:gd name="connsiteX6" fmla="*/ 862126 w 2029632"/>
              <a:gd name="connsiteY6" fmla="*/ 2938224 h 6968089"/>
              <a:gd name="connsiteX7" fmla="*/ 703304 w 2029632"/>
              <a:gd name="connsiteY7" fmla="*/ 2864882 h 6968089"/>
              <a:gd name="connsiteX8" fmla="*/ 531099 w 2029632"/>
              <a:gd name="connsiteY8" fmla="*/ 2643612 h 6968089"/>
              <a:gd name="connsiteX9" fmla="*/ 307490 w 2029632"/>
              <a:gd name="connsiteY9" fmla="*/ 2173726 h 6968089"/>
              <a:gd name="connsiteX10" fmla="*/ 178282 w 2029632"/>
              <a:gd name="connsiteY10" fmla="*/ 1925839 h 6968089"/>
              <a:gd name="connsiteX11" fmla="*/ 29990 w 2029632"/>
              <a:gd name="connsiteY11" fmla="*/ 1717951 h 6968089"/>
              <a:gd name="connsiteX12" fmla="*/ 16608 w 2029632"/>
              <a:gd name="connsiteY12" fmla="*/ 1539679 h 6968089"/>
              <a:gd name="connsiteX13" fmla="*/ 217549 w 2029632"/>
              <a:gd name="connsiteY13" fmla="*/ 1499168 h 6968089"/>
              <a:gd name="connsiteX14" fmla="*/ 381197 w 2029632"/>
              <a:gd name="connsiteY14" fmla="*/ 1604099 h 6968089"/>
              <a:gd name="connsiteX15" fmla="*/ 547333 w 2029632"/>
              <a:gd name="connsiteY15" fmla="*/ 1843942 h 6968089"/>
              <a:gd name="connsiteX16" fmla="*/ 592303 w 2029632"/>
              <a:gd name="connsiteY16" fmla="*/ 1918893 h 6968089"/>
              <a:gd name="connsiteX17" fmla="*/ 697234 w 2029632"/>
              <a:gd name="connsiteY17" fmla="*/ 1779156 h 6968089"/>
              <a:gd name="connsiteX18" fmla="*/ 643343 w 2029632"/>
              <a:gd name="connsiteY18" fmla="*/ 1398697 h 6968089"/>
              <a:gd name="connsiteX19" fmla="*/ 487372 w 2029632"/>
              <a:gd name="connsiteY19" fmla="*/ 569778 h 6968089"/>
              <a:gd name="connsiteX20" fmla="*/ 484519 w 2029632"/>
              <a:gd name="connsiteY20" fmla="*/ 346168 h 6968089"/>
              <a:gd name="connsiteX21" fmla="*/ 580531 w 2029632"/>
              <a:gd name="connsiteY21" fmla="*/ 277287 h 6968089"/>
              <a:gd name="connsiteX22" fmla="*/ 716686 w 2029632"/>
              <a:gd name="connsiteY22" fmla="*/ 386679 h 6968089"/>
              <a:gd name="connsiteX23" fmla="*/ 817156 w 2029632"/>
              <a:gd name="connsiteY23" fmla="*/ 854591 h 6968089"/>
              <a:gd name="connsiteX24" fmla="*/ 842676 w 2029632"/>
              <a:gd name="connsiteY24" fmla="*/ 970051 h 6968089"/>
              <a:gd name="connsiteX25" fmla="*/ 908445 w 2029632"/>
              <a:gd name="connsiteY25" fmla="*/ 1001303 h 6968089"/>
              <a:gd name="connsiteX26" fmla="*/ 967057 w 2029632"/>
              <a:gd name="connsiteY26" fmla="*/ 818845 h 6968089"/>
              <a:gd name="connsiteX27" fmla="*/ 922087 w 2029632"/>
              <a:gd name="connsiteY27" fmla="*/ 254985 h 6968089"/>
              <a:gd name="connsiteX28" fmla="*/ 939929 w 2029632"/>
              <a:gd name="connsiteY28" fmla="*/ 75103 h 6968089"/>
              <a:gd name="connsiteX29" fmla="*/ 1042008 w 2029632"/>
              <a:gd name="connsiteY29" fmla="*/ 152 h 6968089"/>
              <a:gd name="connsiteX30" fmla="*/ 1157469 w 2029632"/>
              <a:gd name="connsiteY30" fmla="*/ 73493 h 6968089"/>
              <a:gd name="connsiteX31" fmla="*/ 1215821 w 2029632"/>
              <a:gd name="connsiteY31" fmla="*/ 471939 h 6968089"/>
              <a:gd name="connsiteX32" fmla="*/ 1250261 w 2029632"/>
              <a:gd name="connsiteY32" fmla="*/ 983799 h 6968089"/>
              <a:gd name="connsiteX33" fmla="*/ 1375986 w 2029632"/>
              <a:gd name="connsiteY33" fmla="*/ 944743 h 6968089"/>
              <a:gd name="connsiteX34" fmla="*/ 1423481 w 2029632"/>
              <a:gd name="connsiteY34" fmla="*/ 494097 h 6968089"/>
              <a:gd name="connsiteX35" fmla="*/ 1477967 w 2029632"/>
              <a:gd name="connsiteY35" fmla="*/ 132211 h 6968089"/>
              <a:gd name="connsiteX36" fmla="*/ 1551674 w 2029632"/>
              <a:gd name="connsiteY36" fmla="*/ 60112 h 6968089"/>
              <a:gd name="connsiteX37" fmla="*/ 1671595 w 2029632"/>
              <a:gd name="connsiteY37" fmla="*/ 146836 h 6968089"/>
              <a:gd name="connsiteX38" fmla="*/ 1697114 w 2029632"/>
              <a:gd name="connsiteY38" fmla="*/ 407372 h 6968089"/>
              <a:gd name="connsiteX39" fmla="*/ 1671595 w 2029632"/>
              <a:gd name="connsiteY39" fmla="*/ 989503 h 6968089"/>
              <a:gd name="connsiteX40" fmla="*/ 1776526 w 2029632"/>
              <a:gd name="connsiteY40" fmla="*/ 1049463 h 6968089"/>
              <a:gd name="connsiteX41" fmla="*/ 1821497 w 2029632"/>
              <a:gd name="connsiteY41" fmla="*/ 659719 h 6968089"/>
              <a:gd name="connsiteX42" fmla="*/ 1881457 w 2029632"/>
              <a:gd name="connsiteY42" fmla="*/ 539798 h 6968089"/>
              <a:gd name="connsiteX43" fmla="*/ 1972642 w 2029632"/>
              <a:gd name="connsiteY43" fmla="*/ 542650 h 6968089"/>
              <a:gd name="connsiteX44" fmla="*/ 2022438 w 2029632"/>
              <a:gd name="connsiteY44" fmla="*/ 661839 h 6968089"/>
              <a:gd name="connsiteX45" fmla="*/ 2016369 w 2029632"/>
              <a:gd name="connsiteY45" fmla="*/ 959522 h 6968089"/>
              <a:gd name="connsiteX46" fmla="*/ 1956408 w 2029632"/>
              <a:gd name="connsiteY46" fmla="*/ 1559129 h 6968089"/>
              <a:gd name="connsiteX47" fmla="*/ 1926428 w 2029632"/>
              <a:gd name="connsiteY47" fmla="*/ 2248676 h 6968089"/>
              <a:gd name="connsiteX48" fmla="*/ 1866467 w 2029632"/>
              <a:gd name="connsiteY48" fmla="*/ 2623430 h 6968089"/>
              <a:gd name="connsiteX49" fmla="*/ 1656605 w 2029632"/>
              <a:gd name="connsiteY49" fmla="*/ 2878263 h 6968089"/>
              <a:gd name="connsiteX50" fmla="*/ 1611634 w 2029632"/>
              <a:gd name="connsiteY50" fmla="*/ 2953214 h 6968089"/>
              <a:gd name="connsiteX51" fmla="*/ 1637155 w 2029632"/>
              <a:gd name="connsiteY51" fmla="*/ 3277295 h 6968089"/>
              <a:gd name="connsiteX52" fmla="*/ 1691925 w 2029632"/>
              <a:gd name="connsiteY52" fmla="*/ 3297473 h 6968089"/>
              <a:gd name="connsiteX53" fmla="*/ 1702527 w 2029632"/>
              <a:gd name="connsiteY53" fmla="*/ 5926740 h 6968089"/>
              <a:gd name="connsiteX54" fmla="*/ 1735226 w 2029632"/>
              <a:gd name="connsiteY54" fmla="*/ 6968089 h 6968089"/>
              <a:gd name="connsiteX55" fmla="*/ 667254 w 2029632"/>
              <a:gd name="connsiteY55" fmla="*/ 6955588 h 6968089"/>
              <a:gd name="connsiteX0" fmla="*/ 667254 w 2029632"/>
              <a:gd name="connsiteY0" fmla="*/ 6955588 h 6955588"/>
              <a:gd name="connsiteX1" fmla="*/ 672792 w 2029632"/>
              <a:gd name="connsiteY1" fmla="*/ 5939146 h 6955588"/>
              <a:gd name="connsiteX2" fmla="*/ 697234 w 2029632"/>
              <a:gd name="connsiteY2" fmla="*/ 5666434 h 6955588"/>
              <a:gd name="connsiteX3" fmla="*/ 742205 w 2029632"/>
              <a:gd name="connsiteY3" fmla="*/ 4272349 h 6955588"/>
              <a:gd name="connsiteX4" fmla="*/ 742205 w 2029632"/>
              <a:gd name="connsiteY4" fmla="*/ 3297988 h 6955588"/>
              <a:gd name="connsiteX5" fmla="*/ 832146 w 2029632"/>
              <a:gd name="connsiteY5" fmla="*/ 3268008 h 6955588"/>
              <a:gd name="connsiteX6" fmla="*/ 862126 w 2029632"/>
              <a:gd name="connsiteY6" fmla="*/ 2938224 h 6955588"/>
              <a:gd name="connsiteX7" fmla="*/ 703304 w 2029632"/>
              <a:gd name="connsiteY7" fmla="*/ 2864882 h 6955588"/>
              <a:gd name="connsiteX8" fmla="*/ 531099 w 2029632"/>
              <a:gd name="connsiteY8" fmla="*/ 2643612 h 6955588"/>
              <a:gd name="connsiteX9" fmla="*/ 307490 w 2029632"/>
              <a:gd name="connsiteY9" fmla="*/ 2173726 h 6955588"/>
              <a:gd name="connsiteX10" fmla="*/ 178282 w 2029632"/>
              <a:gd name="connsiteY10" fmla="*/ 1925839 h 6955588"/>
              <a:gd name="connsiteX11" fmla="*/ 29990 w 2029632"/>
              <a:gd name="connsiteY11" fmla="*/ 1717951 h 6955588"/>
              <a:gd name="connsiteX12" fmla="*/ 16608 w 2029632"/>
              <a:gd name="connsiteY12" fmla="*/ 1539679 h 6955588"/>
              <a:gd name="connsiteX13" fmla="*/ 217549 w 2029632"/>
              <a:gd name="connsiteY13" fmla="*/ 1499168 h 6955588"/>
              <a:gd name="connsiteX14" fmla="*/ 381197 w 2029632"/>
              <a:gd name="connsiteY14" fmla="*/ 1604099 h 6955588"/>
              <a:gd name="connsiteX15" fmla="*/ 547333 w 2029632"/>
              <a:gd name="connsiteY15" fmla="*/ 1843942 h 6955588"/>
              <a:gd name="connsiteX16" fmla="*/ 592303 w 2029632"/>
              <a:gd name="connsiteY16" fmla="*/ 1918893 h 6955588"/>
              <a:gd name="connsiteX17" fmla="*/ 697234 w 2029632"/>
              <a:gd name="connsiteY17" fmla="*/ 1779156 h 6955588"/>
              <a:gd name="connsiteX18" fmla="*/ 643343 w 2029632"/>
              <a:gd name="connsiteY18" fmla="*/ 1398697 h 6955588"/>
              <a:gd name="connsiteX19" fmla="*/ 487372 w 2029632"/>
              <a:gd name="connsiteY19" fmla="*/ 569778 h 6955588"/>
              <a:gd name="connsiteX20" fmla="*/ 484519 w 2029632"/>
              <a:gd name="connsiteY20" fmla="*/ 346168 h 6955588"/>
              <a:gd name="connsiteX21" fmla="*/ 580531 w 2029632"/>
              <a:gd name="connsiteY21" fmla="*/ 277287 h 6955588"/>
              <a:gd name="connsiteX22" fmla="*/ 716686 w 2029632"/>
              <a:gd name="connsiteY22" fmla="*/ 386679 h 6955588"/>
              <a:gd name="connsiteX23" fmla="*/ 817156 w 2029632"/>
              <a:gd name="connsiteY23" fmla="*/ 854591 h 6955588"/>
              <a:gd name="connsiteX24" fmla="*/ 842676 w 2029632"/>
              <a:gd name="connsiteY24" fmla="*/ 970051 h 6955588"/>
              <a:gd name="connsiteX25" fmla="*/ 908445 w 2029632"/>
              <a:gd name="connsiteY25" fmla="*/ 1001303 h 6955588"/>
              <a:gd name="connsiteX26" fmla="*/ 967057 w 2029632"/>
              <a:gd name="connsiteY26" fmla="*/ 818845 h 6955588"/>
              <a:gd name="connsiteX27" fmla="*/ 922087 w 2029632"/>
              <a:gd name="connsiteY27" fmla="*/ 254985 h 6955588"/>
              <a:gd name="connsiteX28" fmla="*/ 939929 w 2029632"/>
              <a:gd name="connsiteY28" fmla="*/ 75103 h 6955588"/>
              <a:gd name="connsiteX29" fmla="*/ 1042008 w 2029632"/>
              <a:gd name="connsiteY29" fmla="*/ 152 h 6955588"/>
              <a:gd name="connsiteX30" fmla="*/ 1157469 w 2029632"/>
              <a:gd name="connsiteY30" fmla="*/ 73493 h 6955588"/>
              <a:gd name="connsiteX31" fmla="*/ 1215821 w 2029632"/>
              <a:gd name="connsiteY31" fmla="*/ 471939 h 6955588"/>
              <a:gd name="connsiteX32" fmla="*/ 1250261 w 2029632"/>
              <a:gd name="connsiteY32" fmla="*/ 983799 h 6955588"/>
              <a:gd name="connsiteX33" fmla="*/ 1375986 w 2029632"/>
              <a:gd name="connsiteY33" fmla="*/ 944743 h 6955588"/>
              <a:gd name="connsiteX34" fmla="*/ 1423481 w 2029632"/>
              <a:gd name="connsiteY34" fmla="*/ 494097 h 6955588"/>
              <a:gd name="connsiteX35" fmla="*/ 1477967 w 2029632"/>
              <a:gd name="connsiteY35" fmla="*/ 132211 h 6955588"/>
              <a:gd name="connsiteX36" fmla="*/ 1551674 w 2029632"/>
              <a:gd name="connsiteY36" fmla="*/ 60112 h 6955588"/>
              <a:gd name="connsiteX37" fmla="*/ 1671595 w 2029632"/>
              <a:gd name="connsiteY37" fmla="*/ 146836 h 6955588"/>
              <a:gd name="connsiteX38" fmla="*/ 1697114 w 2029632"/>
              <a:gd name="connsiteY38" fmla="*/ 407372 h 6955588"/>
              <a:gd name="connsiteX39" fmla="*/ 1671595 w 2029632"/>
              <a:gd name="connsiteY39" fmla="*/ 989503 h 6955588"/>
              <a:gd name="connsiteX40" fmla="*/ 1776526 w 2029632"/>
              <a:gd name="connsiteY40" fmla="*/ 1049463 h 6955588"/>
              <a:gd name="connsiteX41" fmla="*/ 1821497 w 2029632"/>
              <a:gd name="connsiteY41" fmla="*/ 659719 h 6955588"/>
              <a:gd name="connsiteX42" fmla="*/ 1881457 w 2029632"/>
              <a:gd name="connsiteY42" fmla="*/ 539798 h 6955588"/>
              <a:gd name="connsiteX43" fmla="*/ 1972642 w 2029632"/>
              <a:gd name="connsiteY43" fmla="*/ 542650 h 6955588"/>
              <a:gd name="connsiteX44" fmla="*/ 2022438 w 2029632"/>
              <a:gd name="connsiteY44" fmla="*/ 661839 h 6955588"/>
              <a:gd name="connsiteX45" fmla="*/ 2016369 w 2029632"/>
              <a:gd name="connsiteY45" fmla="*/ 959522 h 6955588"/>
              <a:gd name="connsiteX46" fmla="*/ 1956408 w 2029632"/>
              <a:gd name="connsiteY46" fmla="*/ 1559129 h 6955588"/>
              <a:gd name="connsiteX47" fmla="*/ 1926428 w 2029632"/>
              <a:gd name="connsiteY47" fmla="*/ 2248676 h 6955588"/>
              <a:gd name="connsiteX48" fmla="*/ 1866467 w 2029632"/>
              <a:gd name="connsiteY48" fmla="*/ 2623430 h 6955588"/>
              <a:gd name="connsiteX49" fmla="*/ 1656605 w 2029632"/>
              <a:gd name="connsiteY49" fmla="*/ 2878263 h 6955588"/>
              <a:gd name="connsiteX50" fmla="*/ 1611634 w 2029632"/>
              <a:gd name="connsiteY50" fmla="*/ 2953214 h 6955588"/>
              <a:gd name="connsiteX51" fmla="*/ 1637155 w 2029632"/>
              <a:gd name="connsiteY51" fmla="*/ 3277295 h 6955588"/>
              <a:gd name="connsiteX52" fmla="*/ 1691925 w 2029632"/>
              <a:gd name="connsiteY52" fmla="*/ 3297473 h 6955588"/>
              <a:gd name="connsiteX53" fmla="*/ 1702527 w 2029632"/>
              <a:gd name="connsiteY53" fmla="*/ 5926740 h 6955588"/>
              <a:gd name="connsiteX54" fmla="*/ 667254 w 2029632"/>
              <a:gd name="connsiteY54" fmla="*/ 6955588 h 6955588"/>
              <a:gd name="connsiteX0" fmla="*/ 1702527 w 2029632"/>
              <a:gd name="connsiteY0" fmla="*/ 5926740 h 5939146"/>
              <a:gd name="connsiteX1" fmla="*/ 672792 w 2029632"/>
              <a:gd name="connsiteY1" fmla="*/ 5939146 h 5939146"/>
              <a:gd name="connsiteX2" fmla="*/ 697234 w 2029632"/>
              <a:gd name="connsiteY2" fmla="*/ 5666434 h 5939146"/>
              <a:gd name="connsiteX3" fmla="*/ 742205 w 2029632"/>
              <a:gd name="connsiteY3" fmla="*/ 4272349 h 5939146"/>
              <a:gd name="connsiteX4" fmla="*/ 742205 w 2029632"/>
              <a:gd name="connsiteY4" fmla="*/ 3297988 h 5939146"/>
              <a:gd name="connsiteX5" fmla="*/ 832146 w 2029632"/>
              <a:gd name="connsiteY5" fmla="*/ 3268008 h 5939146"/>
              <a:gd name="connsiteX6" fmla="*/ 862126 w 2029632"/>
              <a:gd name="connsiteY6" fmla="*/ 2938224 h 5939146"/>
              <a:gd name="connsiteX7" fmla="*/ 703304 w 2029632"/>
              <a:gd name="connsiteY7" fmla="*/ 2864882 h 5939146"/>
              <a:gd name="connsiteX8" fmla="*/ 531099 w 2029632"/>
              <a:gd name="connsiteY8" fmla="*/ 2643612 h 5939146"/>
              <a:gd name="connsiteX9" fmla="*/ 307490 w 2029632"/>
              <a:gd name="connsiteY9" fmla="*/ 2173726 h 5939146"/>
              <a:gd name="connsiteX10" fmla="*/ 178282 w 2029632"/>
              <a:gd name="connsiteY10" fmla="*/ 1925839 h 5939146"/>
              <a:gd name="connsiteX11" fmla="*/ 29990 w 2029632"/>
              <a:gd name="connsiteY11" fmla="*/ 1717951 h 5939146"/>
              <a:gd name="connsiteX12" fmla="*/ 16608 w 2029632"/>
              <a:gd name="connsiteY12" fmla="*/ 1539679 h 5939146"/>
              <a:gd name="connsiteX13" fmla="*/ 217549 w 2029632"/>
              <a:gd name="connsiteY13" fmla="*/ 1499168 h 5939146"/>
              <a:gd name="connsiteX14" fmla="*/ 381197 w 2029632"/>
              <a:gd name="connsiteY14" fmla="*/ 1604099 h 5939146"/>
              <a:gd name="connsiteX15" fmla="*/ 547333 w 2029632"/>
              <a:gd name="connsiteY15" fmla="*/ 1843942 h 5939146"/>
              <a:gd name="connsiteX16" fmla="*/ 592303 w 2029632"/>
              <a:gd name="connsiteY16" fmla="*/ 1918893 h 5939146"/>
              <a:gd name="connsiteX17" fmla="*/ 697234 w 2029632"/>
              <a:gd name="connsiteY17" fmla="*/ 1779156 h 5939146"/>
              <a:gd name="connsiteX18" fmla="*/ 643343 w 2029632"/>
              <a:gd name="connsiteY18" fmla="*/ 1398697 h 5939146"/>
              <a:gd name="connsiteX19" fmla="*/ 487372 w 2029632"/>
              <a:gd name="connsiteY19" fmla="*/ 569778 h 5939146"/>
              <a:gd name="connsiteX20" fmla="*/ 484519 w 2029632"/>
              <a:gd name="connsiteY20" fmla="*/ 346168 h 5939146"/>
              <a:gd name="connsiteX21" fmla="*/ 580531 w 2029632"/>
              <a:gd name="connsiteY21" fmla="*/ 277287 h 5939146"/>
              <a:gd name="connsiteX22" fmla="*/ 716686 w 2029632"/>
              <a:gd name="connsiteY22" fmla="*/ 386679 h 5939146"/>
              <a:gd name="connsiteX23" fmla="*/ 817156 w 2029632"/>
              <a:gd name="connsiteY23" fmla="*/ 854591 h 5939146"/>
              <a:gd name="connsiteX24" fmla="*/ 842676 w 2029632"/>
              <a:gd name="connsiteY24" fmla="*/ 970051 h 5939146"/>
              <a:gd name="connsiteX25" fmla="*/ 908445 w 2029632"/>
              <a:gd name="connsiteY25" fmla="*/ 1001303 h 5939146"/>
              <a:gd name="connsiteX26" fmla="*/ 967057 w 2029632"/>
              <a:gd name="connsiteY26" fmla="*/ 818845 h 5939146"/>
              <a:gd name="connsiteX27" fmla="*/ 922087 w 2029632"/>
              <a:gd name="connsiteY27" fmla="*/ 254985 h 5939146"/>
              <a:gd name="connsiteX28" fmla="*/ 939929 w 2029632"/>
              <a:gd name="connsiteY28" fmla="*/ 75103 h 5939146"/>
              <a:gd name="connsiteX29" fmla="*/ 1042008 w 2029632"/>
              <a:gd name="connsiteY29" fmla="*/ 152 h 5939146"/>
              <a:gd name="connsiteX30" fmla="*/ 1157469 w 2029632"/>
              <a:gd name="connsiteY30" fmla="*/ 73493 h 5939146"/>
              <a:gd name="connsiteX31" fmla="*/ 1215821 w 2029632"/>
              <a:gd name="connsiteY31" fmla="*/ 471939 h 5939146"/>
              <a:gd name="connsiteX32" fmla="*/ 1250261 w 2029632"/>
              <a:gd name="connsiteY32" fmla="*/ 983799 h 5939146"/>
              <a:gd name="connsiteX33" fmla="*/ 1375986 w 2029632"/>
              <a:gd name="connsiteY33" fmla="*/ 944743 h 5939146"/>
              <a:gd name="connsiteX34" fmla="*/ 1423481 w 2029632"/>
              <a:gd name="connsiteY34" fmla="*/ 494097 h 5939146"/>
              <a:gd name="connsiteX35" fmla="*/ 1477967 w 2029632"/>
              <a:gd name="connsiteY35" fmla="*/ 132211 h 5939146"/>
              <a:gd name="connsiteX36" fmla="*/ 1551674 w 2029632"/>
              <a:gd name="connsiteY36" fmla="*/ 60112 h 5939146"/>
              <a:gd name="connsiteX37" fmla="*/ 1671595 w 2029632"/>
              <a:gd name="connsiteY37" fmla="*/ 146836 h 5939146"/>
              <a:gd name="connsiteX38" fmla="*/ 1697114 w 2029632"/>
              <a:gd name="connsiteY38" fmla="*/ 407372 h 5939146"/>
              <a:gd name="connsiteX39" fmla="*/ 1671595 w 2029632"/>
              <a:gd name="connsiteY39" fmla="*/ 989503 h 5939146"/>
              <a:gd name="connsiteX40" fmla="*/ 1776526 w 2029632"/>
              <a:gd name="connsiteY40" fmla="*/ 1049463 h 5939146"/>
              <a:gd name="connsiteX41" fmla="*/ 1821497 w 2029632"/>
              <a:gd name="connsiteY41" fmla="*/ 659719 h 5939146"/>
              <a:gd name="connsiteX42" fmla="*/ 1881457 w 2029632"/>
              <a:gd name="connsiteY42" fmla="*/ 539798 h 5939146"/>
              <a:gd name="connsiteX43" fmla="*/ 1972642 w 2029632"/>
              <a:gd name="connsiteY43" fmla="*/ 542650 h 5939146"/>
              <a:gd name="connsiteX44" fmla="*/ 2022438 w 2029632"/>
              <a:gd name="connsiteY44" fmla="*/ 661839 h 5939146"/>
              <a:gd name="connsiteX45" fmla="*/ 2016369 w 2029632"/>
              <a:gd name="connsiteY45" fmla="*/ 959522 h 5939146"/>
              <a:gd name="connsiteX46" fmla="*/ 1956408 w 2029632"/>
              <a:gd name="connsiteY46" fmla="*/ 1559129 h 5939146"/>
              <a:gd name="connsiteX47" fmla="*/ 1926428 w 2029632"/>
              <a:gd name="connsiteY47" fmla="*/ 2248676 h 5939146"/>
              <a:gd name="connsiteX48" fmla="*/ 1866467 w 2029632"/>
              <a:gd name="connsiteY48" fmla="*/ 2623430 h 5939146"/>
              <a:gd name="connsiteX49" fmla="*/ 1656605 w 2029632"/>
              <a:gd name="connsiteY49" fmla="*/ 2878263 h 5939146"/>
              <a:gd name="connsiteX50" fmla="*/ 1611634 w 2029632"/>
              <a:gd name="connsiteY50" fmla="*/ 2953214 h 5939146"/>
              <a:gd name="connsiteX51" fmla="*/ 1637155 w 2029632"/>
              <a:gd name="connsiteY51" fmla="*/ 3277295 h 5939146"/>
              <a:gd name="connsiteX52" fmla="*/ 1691925 w 2029632"/>
              <a:gd name="connsiteY52" fmla="*/ 3297473 h 5939146"/>
              <a:gd name="connsiteX53" fmla="*/ 1702527 w 2029632"/>
              <a:gd name="connsiteY53" fmla="*/ 5926740 h 5939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029632" h="5939146">
                <a:moveTo>
                  <a:pt x="1702527" y="5926740"/>
                </a:moveTo>
                <a:lnTo>
                  <a:pt x="672792" y="5939146"/>
                </a:lnTo>
                <a:lnTo>
                  <a:pt x="697234" y="5666434"/>
                </a:lnTo>
                <a:lnTo>
                  <a:pt x="742205" y="4272349"/>
                </a:lnTo>
                <a:lnTo>
                  <a:pt x="742205" y="3297988"/>
                </a:lnTo>
                <a:lnTo>
                  <a:pt x="832146" y="3268008"/>
                </a:lnTo>
                <a:lnTo>
                  <a:pt x="862126" y="2938224"/>
                </a:lnTo>
                <a:cubicBezTo>
                  <a:pt x="793074" y="2904491"/>
                  <a:pt x="758475" y="2913984"/>
                  <a:pt x="703304" y="2864882"/>
                </a:cubicBezTo>
                <a:cubicBezTo>
                  <a:pt x="648133" y="2815780"/>
                  <a:pt x="597068" y="2758805"/>
                  <a:pt x="531099" y="2643612"/>
                </a:cubicBezTo>
                <a:cubicBezTo>
                  <a:pt x="465130" y="2528419"/>
                  <a:pt x="366293" y="2293355"/>
                  <a:pt x="307490" y="2173726"/>
                </a:cubicBezTo>
                <a:cubicBezTo>
                  <a:pt x="248687" y="2054097"/>
                  <a:pt x="224532" y="2001802"/>
                  <a:pt x="178282" y="1925839"/>
                </a:cubicBezTo>
                <a:cubicBezTo>
                  <a:pt x="132032" y="1849877"/>
                  <a:pt x="56936" y="1782311"/>
                  <a:pt x="29990" y="1717951"/>
                </a:cubicBezTo>
                <a:cubicBezTo>
                  <a:pt x="3044" y="1653591"/>
                  <a:pt x="-14652" y="1576143"/>
                  <a:pt x="16608" y="1539679"/>
                </a:cubicBezTo>
                <a:cubicBezTo>
                  <a:pt x="47868" y="1503215"/>
                  <a:pt x="156784" y="1488431"/>
                  <a:pt x="217549" y="1499168"/>
                </a:cubicBezTo>
                <a:cubicBezTo>
                  <a:pt x="278314" y="1509905"/>
                  <a:pt x="335569" y="1555740"/>
                  <a:pt x="381197" y="1604099"/>
                </a:cubicBezTo>
                <a:cubicBezTo>
                  <a:pt x="426825" y="1652458"/>
                  <a:pt x="512149" y="1791476"/>
                  <a:pt x="547333" y="1843942"/>
                </a:cubicBezTo>
                <a:cubicBezTo>
                  <a:pt x="582517" y="1896408"/>
                  <a:pt x="577313" y="1893909"/>
                  <a:pt x="592303" y="1918893"/>
                </a:cubicBezTo>
                <a:cubicBezTo>
                  <a:pt x="636201" y="1885695"/>
                  <a:pt x="688727" y="1865855"/>
                  <a:pt x="697234" y="1779156"/>
                </a:cubicBezTo>
                <a:cubicBezTo>
                  <a:pt x="705741" y="1692457"/>
                  <a:pt x="698307" y="1673517"/>
                  <a:pt x="643343" y="1398697"/>
                </a:cubicBezTo>
                <a:cubicBezTo>
                  <a:pt x="591353" y="1122391"/>
                  <a:pt x="513843" y="745199"/>
                  <a:pt x="487372" y="569778"/>
                </a:cubicBezTo>
                <a:cubicBezTo>
                  <a:pt x="460901" y="394357"/>
                  <a:pt x="456976" y="391430"/>
                  <a:pt x="484519" y="346168"/>
                </a:cubicBezTo>
                <a:cubicBezTo>
                  <a:pt x="512062" y="300906"/>
                  <a:pt x="541837" y="270535"/>
                  <a:pt x="580531" y="277287"/>
                </a:cubicBezTo>
                <a:cubicBezTo>
                  <a:pt x="619225" y="284039"/>
                  <a:pt x="677248" y="290462"/>
                  <a:pt x="716686" y="386679"/>
                </a:cubicBezTo>
                <a:cubicBezTo>
                  <a:pt x="756124" y="482896"/>
                  <a:pt x="783666" y="698620"/>
                  <a:pt x="817156" y="854591"/>
                </a:cubicBezTo>
                <a:cubicBezTo>
                  <a:pt x="825663" y="893078"/>
                  <a:pt x="827461" y="945599"/>
                  <a:pt x="842676" y="970051"/>
                </a:cubicBezTo>
                <a:cubicBezTo>
                  <a:pt x="857891" y="994503"/>
                  <a:pt x="874927" y="1003059"/>
                  <a:pt x="908445" y="1001303"/>
                </a:cubicBezTo>
                <a:cubicBezTo>
                  <a:pt x="941964" y="993153"/>
                  <a:pt x="964783" y="943231"/>
                  <a:pt x="967057" y="818845"/>
                </a:cubicBezTo>
                <a:cubicBezTo>
                  <a:pt x="969331" y="694459"/>
                  <a:pt x="926608" y="378942"/>
                  <a:pt x="922087" y="254985"/>
                </a:cubicBezTo>
                <a:cubicBezTo>
                  <a:pt x="917566" y="131028"/>
                  <a:pt x="917626" y="112762"/>
                  <a:pt x="939929" y="75103"/>
                </a:cubicBezTo>
                <a:cubicBezTo>
                  <a:pt x="962232" y="37444"/>
                  <a:pt x="1005751" y="420"/>
                  <a:pt x="1042008" y="152"/>
                </a:cubicBezTo>
                <a:cubicBezTo>
                  <a:pt x="1078265" y="-116"/>
                  <a:pt x="1128500" y="-5138"/>
                  <a:pt x="1157469" y="73493"/>
                </a:cubicBezTo>
                <a:cubicBezTo>
                  <a:pt x="1186438" y="152124"/>
                  <a:pt x="1200356" y="320221"/>
                  <a:pt x="1215821" y="471939"/>
                </a:cubicBezTo>
                <a:cubicBezTo>
                  <a:pt x="1231286" y="623657"/>
                  <a:pt x="1194792" y="914589"/>
                  <a:pt x="1250261" y="983799"/>
                </a:cubicBezTo>
                <a:cubicBezTo>
                  <a:pt x="1305730" y="1053009"/>
                  <a:pt x="1347116" y="1026360"/>
                  <a:pt x="1375986" y="944743"/>
                </a:cubicBezTo>
                <a:cubicBezTo>
                  <a:pt x="1404856" y="863126"/>
                  <a:pt x="1406484" y="629519"/>
                  <a:pt x="1423481" y="494097"/>
                </a:cubicBezTo>
                <a:cubicBezTo>
                  <a:pt x="1440478" y="358675"/>
                  <a:pt x="1456602" y="204542"/>
                  <a:pt x="1477967" y="132211"/>
                </a:cubicBezTo>
                <a:cubicBezTo>
                  <a:pt x="1499333" y="59880"/>
                  <a:pt x="1519403" y="57674"/>
                  <a:pt x="1551674" y="60112"/>
                </a:cubicBezTo>
                <a:cubicBezTo>
                  <a:pt x="1583945" y="62550"/>
                  <a:pt x="1647355" y="88959"/>
                  <a:pt x="1671595" y="146836"/>
                </a:cubicBezTo>
                <a:cubicBezTo>
                  <a:pt x="1695835" y="204713"/>
                  <a:pt x="1697114" y="266928"/>
                  <a:pt x="1697114" y="407372"/>
                </a:cubicBezTo>
                <a:cubicBezTo>
                  <a:pt x="1697114" y="547816"/>
                  <a:pt x="1636618" y="950333"/>
                  <a:pt x="1671595" y="989503"/>
                </a:cubicBezTo>
                <a:cubicBezTo>
                  <a:pt x="1706572" y="1028673"/>
                  <a:pt x="1735155" y="1039067"/>
                  <a:pt x="1776526" y="1049463"/>
                </a:cubicBezTo>
                <a:cubicBezTo>
                  <a:pt x="1798313" y="988105"/>
                  <a:pt x="1804009" y="744663"/>
                  <a:pt x="1821497" y="659719"/>
                </a:cubicBezTo>
                <a:cubicBezTo>
                  <a:pt x="1838985" y="574775"/>
                  <a:pt x="1856266" y="559309"/>
                  <a:pt x="1881457" y="539798"/>
                </a:cubicBezTo>
                <a:cubicBezTo>
                  <a:pt x="1906648" y="520287"/>
                  <a:pt x="1949145" y="522310"/>
                  <a:pt x="1972642" y="542650"/>
                </a:cubicBezTo>
                <a:cubicBezTo>
                  <a:pt x="1996139" y="562990"/>
                  <a:pt x="2015150" y="592360"/>
                  <a:pt x="2022438" y="661839"/>
                </a:cubicBezTo>
                <a:cubicBezTo>
                  <a:pt x="2029726" y="731318"/>
                  <a:pt x="2036356" y="759653"/>
                  <a:pt x="2016369" y="959522"/>
                </a:cubicBezTo>
                <a:lnTo>
                  <a:pt x="1956408" y="1559129"/>
                </a:lnTo>
                <a:cubicBezTo>
                  <a:pt x="1941418" y="1773988"/>
                  <a:pt x="1941418" y="2071292"/>
                  <a:pt x="1926428" y="2248676"/>
                </a:cubicBezTo>
                <a:cubicBezTo>
                  <a:pt x="1911438" y="2426060"/>
                  <a:pt x="1911437" y="2518499"/>
                  <a:pt x="1866467" y="2623430"/>
                </a:cubicBezTo>
                <a:cubicBezTo>
                  <a:pt x="1821497" y="2728361"/>
                  <a:pt x="1699077" y="2823299"/>
                  <a:pt x="1656605" y="2878263"/>
                </a:cubicBezTo>
                <a:lnTo>
                  <a:pt x="1611634" y="2953214"/>
                </a:lnTo>
                <a:lnTo>
                  <a:pt x="1637155" y="3277295"/>
                </a:lnTo>
                <a:lnTo>
                  <a:pt x="1691925" y="3297473"/>
                </a:lnTo>
                <a:lnTo>
                  <a:pt x="1702527" y="5926740"/>
                </a:lnTo>
                <a:close/>
              </a:path>
            </a:pathLst>
          </a:custGeom>
          <a:solidFill>
            <a:srgbClr val="FAC67A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11888698" y="6381544"/>
            <a:ext cx="931265" cy="1846325"/>
          </a:xfrm>
          <a:custGeom>
            <a:avLst/>
            <a:gdLst>
              <a:gd name="connsiteX0" fmla="*/ 0 w 1134737"/>
              <a:gd name="connsiteY0" fmla="*/ 3657600 h 3668617"/>
              <a:gd name="connsiteX1" fmla="*/ 1134737 w 1134737"/>
              <a:gd name="connsiteY1" fmla="*/ 3668617 h 3668617"/>
              <a:gd name="connsiteX2" fmla="*/ 1046602 w 1134737"/>
              <a:gd name="connsiteY2" fmla="*/ 0 h 3668617"/>
              <a:gd name="connsiteX3" fmla="*/ 99152 w 1134737"/>
              <a:gd name="connsiteY3" fmla="*/ 0 h 3668617"/>
              <a:gd name="connsiteX4" fmla="*/ 0 w 1134737"/>
              <a:gd name="connsiteY4" fmla="*/ 3657600 h 3668617"/>
              <a:gd name="connsiteX0" fmla="*/ 0 w 1149810"/>
              <a:gd name="connsiteY0" fmla="*/ 3662625 h 3668617"/>
              <a:gd name="connsiteX1" fmla="*/ 1149810 w 1149810"/>
              <a:gd name="connsiteY1" fmla="*/ 3668617 h 3668617"/>
              <a:gd name="connsiteX2" fmla="*/ 1061675 w 1149810"/>
              <a:gd name="connsiteY2" fmla="*/ 0 h 3668617"/>
              <a:gd name="connsiteX3" fmla="*/ 114225 w 1149810"/>
              <a:gd name="connsiteY3" fmla="*/ 0 h 3668617"/>
              <a:gd name="connsiteX4" fmla="*/ 0 w 1149810"/>
              <a:gd name="connsiteY4" fmla="*/ 3662625 h 3668617"/>
              <a:gd name="connsiteX0" fmla="*/ 0 w 1149810"/>
              <a:gd name="connsiteY0" fmla="*/ 3667649 h 3668617"/>
              <a:gd name="connsiteX1" fmla="*/ 1149810 w 1149810"/>
              <a:gd name="connsiteY1" fmla="*/ 3668617 h 3668617"/>
              <a:gd name="connsiteX2" fmla="*/ 1061675 w 1149810"/>
              <a:gd name="connsiteY2" fmla="*/ 0 h 3668617"/>
              <a:gd name="connsiteX3" fmla="*/ 114225 w 1149810"/>
              <a:gd name="connsiteY3" fmla="*/ 0 h 3668617"/>
              <a:gd name="connsiteX4" fmla="*/ 0 w 1149810"/>
              <a:gd name="connsiteY4" fmla="*/ 3667649 h 3668617"/>
              <a:gd name="connsiteX0" fmla="*/ 0 w 1149810"/>
              <a:gd name="connsiteY0" fmla="*/ 3723633 h 3724601"/>
              <a:gd name="connsiteX1" fmla="*/ 1149810 w 1149810"/>
              <a:gd name="connsiteY1" fmla="*/ 3724601 h 3724601"/>
              <a:gd name="connsiteX2" fmla="*/ 1072872 w 1149810"/>
              <a:gd name="connsiteY2" fmla="*/ 0 h 3724601"/>
              <a:gd name="connsiteX3" fmla="*/ 114225 w 1149810"/>
              <a:gd name="connsiteY3" fmla="*/ 55984 h 3724601"/>
              <a:gd name="connsiteX4" fmla="*/ 0 w 1149810"/>
              <a:gd name="connsiteY4" fmla="*/ 3723633 h 3724601"/>
              <a:gd name="connsiteX0" fmla="*/ 0 w 1149810"/>
              <a:gd name="connsiteY0" fmla="*/ 3723633 h 3724601"/>
              <a:gd name="connsiteX1" fmla="*/ 1149810 w 1149810"/>
              <a:gd name="connsiteY1" fmla="*/ 3724601 h 3724601"/>
              <a:gd name="connsiteX2" fmla="*/ 1072872 w 1149810"/>
              <a:gd name="connsiteY2" fmla="*/ 0 h 3724601"/>
              <a:gd name="connsiteX3" fmla="*/ 969939 w 1149810"/>
              <a:gd name="connsiteY3" fmla="*/ 4894 h 3724601"/>
              <a:gd name="connsiteX4" fmla="*/ 114225 w 1149810"/>
              <a:gd name="connsiteY4" fmla="*/ 55984 h 3724601"/>
              <a:gd name="connsiteX5" fmla="*/ 0 w 1149810"/>
              <a:gd name="connsiteY5" fmla="*/ 3723633 h 3724601"/>
              <a:gd name="connsiteX0" fmla="*/ 0 w 1149810"/>
              <a:gd name="connsiteY0" fmla="*/ 3733668 h 3734636"/>
              <a:gd name="connsiteX1" fmla="*/ 1149810 w 1149810"/>
              <a:gd name="connsiteY1" fmla="*/ 3734636 h 3734636"/>
              <a:gd name="connsiteX2" fmla="*/ 1072872 w 1149810"/>
              <a:gd name="connsiteY2" fmla="*/ 10035 h 3734636"/>
              <a:gd name="connsiteX3" fmla="*/ 1003529 w 1149810"/>
              <a:gd name="connsiteY3" fmla="*/ 0 h 3734636"/>
              <a:gd name="connsiteX4" fmla="*/ 114225 w 1149810"/>
              <a:gd name="connsiteY4" fmla="*/ 66019 h 3734636"/>
              <a:gd name="connsiteX5" fmla="*/ 0 w 1149810"/>
              <a:gd name="connsiteY5" fmla="*/ 3733668 h 3734636"/>
              <a:gd name="connsiteX0" fmla="*/ 0 w 1149810"/>
              <a:gd name="connsiteY0" fmla="*/ 3733668 h 3734636"/>
              <a:gd name="connsiteX1" fmla="*/ 1149810 w 1149810"/>
              <a:gd name="connsiteY1" fmla="*/ 3734636 h 3734636"/>
              <a:gd name="connsiteX2" fmla="*/ 1072872 w 1149810"/>
              <a:gd name="connsiteY2" fmla="*/ 10035 h 3734636"/>
              <a:gd name="connsiteX3" fmla="*/ 1003529 w 1149810"/>
              <a:gd name="connsiteY3" fmla="*/ 0 h 3734636"/>
              <a:gd name="connsiteX4" fmla="*/ 208561 w 1149810"/>
              <a:gd name="connsiteY4" fmla="*/ 55984 h 3734636"/>
              <a:gd name="connsiteX5" fmla="*/ 114225 w 1149810"/>
              <a:gd name="connsiteY5" fmla="*/ 66019 h 3734636"/>
              <a:gd name="connsiteX6" fmla="*/ 0 w 1149810"/>
              <a:gd name="connsiteY6" fmla="*/ 3733668 h 3734636"/>
              <a:gd name="connsiteX0" fmla="*/ 0 w 1149810"/>
              <a:gd name="connsiteY0" fmla="*/ 3744864 h 3745832"/>
              <a:gd name="connsiteX1" fmla="*/ 1149810 w 1149810"/>
              <a:gd name="connsiteY1" fmla="*/ 3745832 h 3745832"/>
              <a:gd name="connsiteX2" fmla="*/ 1072872 w 1149810"/>
              <a:gd name="connsiteY2" fmla="*/ 21231 h 3745832"/>
              <a:gd name="connsiteX3" fmla="*/ 1003529 w 1149810"/>
              <a:gd name="connsiteY3" fmla="*/ 11196 h 3745832"/>
              <a:gd name="connsiteX4" fmla="*/ 197364 w 1149810"/>
              <a:gd name="connsiteY4" fmla="*/ 0 h 3745832"/>
              <a:gd name="connsiteX5" fmla="*/ 114225 w 1149810"/>
              <a:gd name="connsiteY5" fmla="*/ 77215 h 3745832"/>
              <a:gd name="connsiteX6" fmla="*/ 0 w 1149810"/>
              <a:gd name="connsiteY6" fmla="*/ 3744864 h 3745832"/>
              <a:gd name="connsiteX0" fmla="*/ 0 w 1149810"/>
              <a:gd name="connsiteY0" fmla="*/ 3744864 h 3745832"/>
              <a:gd name="connsiteX1" fmla="*/ 1149810 w 1149810"/>
              <a:gd name="connsiteY1" fmla="*/ 3745832 h 3745832"/>
              <a:gd name="connsiteX2" fmla="*/ 1072872 w 1149810"/>
              <a:gd name="connsiteY2" fmla="*/ 21231 h 3745832"/>
              <a:gd name="connsiteX3" fmla="*/ 1003529 w 1149810"/>
              <a:gd name="connsiteY3" fmla="*/ 11196 h 3745832"/>
              <a:gd name="connsiteX4" fmla="*/ 197364 w 1149810"/>
              <a:gd name="connsiteY4" fmla="*/ 0 h 3745832"/>
              <a:gd name="connsiteX5" fmla="*/ 110493 w 1149810"/>
              <a:gd name="connsiteY5" fmla="*/ 32428 h 3745832"/>
              <a:gd name="connsiteX6" fmla="*/ 0 w 1149810"/>
              <a:gd name="connsiteY6" fmla="*/ 3744864 h 3745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9810" h="3745832">
                <a:moveTo>
                  <a:pt x="0" y="3744864"/>
                </a:moveTo>
                <a:lnTo>
                  <a:pt x="1149810" y="3745832"/>
                </a:lnTo>
                <a:lnTo>
                  <a:pt x="1072872" y="21231"/>
                </a:lnTo>
                <a:lnTo>
                  <a:pt x="1003529" y="11196"/>
                </a:lnTo>
                <a:lnTo>
                  <a:pt x="197364" y="0"/>
                </a:lnTo>
                <a:lnTo>
                  <a:pt x="110493" y="32428"/>
                </a:lnTo>
                <a:lnTo>
                  <a:pt x="0" y="3744864"/>
                </a:lnTo>
                <a:close/>
              </a:path>
            </a:pathLst>
          </a:custGeom>
          <a:solidFill>
            <a:srgbClr val="C0000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12939753" y="5117583"/>
            <a:ext cx="1643859" cy="3129446"/>
          </a:xfrm>
          <a:custGeom>
            <a:avLst/>
            <a:gdLst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54636 w 2023672"/>
              <a:gd name="connsiteY7" fmla="*/ 272821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704538 w 2023672"/>
              <a:gd name="connsiteY6" fmla="*/ 2878111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404734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59567 w 2023672"/>
              <a:gd name="connsiteY0" fmla="*/ 6955436 h 6955436"/>
              <a:gd name="connsiteX1" fmla="*/ 689547 w 2023672"/>
              <a:gd name="connsiteY1" fmla="*/ 5666282 h 6955436"/>
              <a:gd name="connsiteX2" fmla="*/ 734518 w 2023672"/>
              <a:gd name="connsiteY2" fmla="*/ 4272197 h 6955436"/>
              <a:gd name="connsiteX3" fmla="*/ 734518 w 2023672"/>
              <a:gd name="connsiteY3" fmla="*/ 3297836 h 6955436"/>
              <a:gd name="connsiteX4" fmla="*/ 824459 w 2023672"/>
              <a:gd name="connsiteY4" fmla="*/ 3267856 h 6955436"/>
              <a:gd name="connsiteX5" fmla="*/ 854439 w 2023672"/>
              <a:gd name="connsiteY5" fmla="*/ 2938072 h 6955436"/>
              <a:gd name="connsiteX6" fmla="*/ 695617 w 2023672"/>
              <a:gd name="connsiteY6" fmla="*/ 2864730 h 6955436"/>
              <a:gd name="connsiteX7" fmla="*/ 523412 w 2023672"/>
              <a:gd name="connsiteY7" fmla="*/ 2643460 h 6955436"/>
              <a:gd name="connsiteX8" fmla="*/ 299803 w 2023672"/>
              <a:gd name="connsiteY8" fmla="*/ 2173574 h 6955436"/>
              <a:gd name="connsiteX9" fmla="*/ 134911 w 2023672"/>
              <a:gd name="connsiteY9" fmla="*/ 1858780 h 6955436"/>
              <a:gd name="connsiteX10" fmla="*/ 0 w 2023672"/>
              <a:gd name="connsiteY10" fmla="*/ 1708878 h 6955436"/>
              <a:gd name="connsiteX11" fmla="*/ 0 w 2023672"/>
              <a:gd name="connsiteY11" fmla="*/ 1543987 h 6955436"/>
              <a:gd name="connsiteX12" fmla="*/ 209862 w 2023672"/>
              <a:gd name="connsiteY12" fmla="*/ 1499016 h 6955436"/>
              <a:gd name="connsiteX13" fmla="*/ 373510 w 2023672"/>
              <a:gd name="connsiteY13" fmla="*/ 1603947 h 6955436"/>
              <a:gd name="connsiteX14" fmla="*/ 539646 w 2023672"/>
              <a:gd name="connsiteY14" fmla="*/ 1843790 h 6955436"/>
              <a:gd name="connsiteX15" fmla="*/ 584616 w 2023672"/>
              <a:gd name="connsiteY15" fmla="*/ 1918741 h 6955436"/>
              <a:gd name="connsiteX16" fmla="*/ 689547 w 2023672"/>
              <a:gd name="connsiteY16" fmla="*/ 1738859 h 6955436"/>
              <a:gd name="connsiteX17" fmla="*/ 644577 w 2023672"/>
              <a:gd name="connsiteY17" fmla="*/ 1394085 h 6955436"/>
              <a:gd name="connsiteX18" fmla="*/ 479685 w 2023672"/>
              <a:gd name="connsiteY18" fmla="*/ 569626 h 6955436"/>
              <a:gd name="connsiteX19" fmla="*/ 494675 w 2023672"/>
              <a:gd name="connsiteY19" fmla="*/ 314793 h 6955436"/>
              <a:gd name="connsiteX20" fmla="*/ 599607 w 2023672"/>
              <a:gd name="connsiteY20" fmla="*/ 254833 h 6955436"/>
              <a:gd name="connsiteX21" fmla="*/ 704538 w 2023672"/>
              <a:gd name="connsiteY21" fmla="*/ 359764 h 6955436"/>
              <a:gd name="connsiteX22" fmla="*/ 809469 w 2023672"/>
              <a:gd name="connsiteY22" fmla="*/ 854439 h 6955436"/>
              <a:gd name="connsiteX23" fmla="*/ 839449 w 2023672"/>
              <a:gd name="connsiteY23" fmla="*/ 974360 h 6955436"/>
              <a:gd name="connsiteX24" fmla="*/ 959370 w 2023672"/>
              <a:gd name="connsiteY24" fmla="*/ 959370 h 6955436"/>
              <a:gd name="connsiteX25" fmla="*/ 914400 w 2023672"/>
              <a:gd name="connsiteY25" fmla="*/ 254833 h 6955436"/>
              <a:gd name="connsiteX26" fmla="*/ 914400 w 2023672"/>
              <a:gd name="connsiteY26" fmla="*/ 74951 h 6955436"/>
              <a:gd name="connsiteX27" fmla="*/ 1034321 w 2023672"/>
              <a:gd name="connsiteY27" fmla="*/ 0 h 6955436"/>
              <a:gd name="connsiteX28" fmla="*/ 1154243 w 2023672"/>
              <a:gd name="connsiteY28" fmla="*/ 59960 h 6955436"/>
              <a:gd name="connsiteX29" fmla="*/ 1199213 w 2023672"/>
              <a:gd name="connsiteY29" fmla="*/ 239842 h 6955436"/>
              <a:gd name="connsiteX30" fmla="*/ 1229193 w 2023672"/>
              <a:gd name="connsiteY30" fmla="*/ 1019331 h 6955436"/>
              <a:gd name="connsiteX31" fmla="*/ 1349115 w 2023672"/>
              <a:gd name="connsiteY31" fmla="*/ 989351 h 6955436"/>
              <a:gd name="connsiteX32" fmla="*/ 1394085 w 2023672"/>
              <a:gd name="connsiteY32" fmla="*/ 404734 h 6955436"/>
              <a:gd name="connsiteX33" fmla="*/ 1439056 w 2023672"/>
              <a:gd name="connsiteY33" fmla="*/ 149901 h 6955436"/>
              <a:gd name="connsiteX34" fmla="*/ 1543987 w 2023672"/>
              <a:gd name="connsiteY34" fmla="*/ 59960 h 6955436"/>
              <a:gd name="connsiteX35" fmla="*/ 1663908 w 2023672"/>
              <a:gd name="connsiteY35" fmla="*/ 119921 h 6955436"/>
              <a:gd name="connsiteX36" fmla="*/ 1693888 w 2023672"/>
              <a:gd name="connsiteY36" fmla="*/ 344774 h 6955436"/>
              <a:gd name="connsiteX37" fmla="*/ 1663908 w 2023672"/>
              <a:gd name="connsiteY37" fmla="*/ 989351 h 6955436"/>
              <a:gd name="connsiteX38" fmla="*/ 1768839 w 2023672"/>
              <a:gd name="connsiteY38" fmla="*/ 1049311 h 6955436"/>
              <a:gd name="connsiteX39" fmla="*/ 1813810 w 2023672"/>
              <a:gd name="connsiteY39" fmla="*/ 659567 h 6955436"/>
              <a:gd name="connsiteX40" fmla="*/ 1873770 w 2023672"/>
              <a:gd name="connsiteY40" fmla="*/ 539646 h 6955436"/>
              <a:gd name="connsiteX41" fmla="*/ 1933731 w 2023672"/>
              <a:gd name="connsiteY41" fmla="*/ 524656 h 6955436"/>
              <a:gd name="connsiteX42" fmla="*/ 2023672 w 2023672"/>
              <a:gd name="connsiteY42" fmla="*/ 554636 h 6955436"/>
              <a:gd name="connsiteX43" fmla="*/ 2008682 w 2023672"/>
              <a:gd name="connsiteY43" fmla="*/ 959370 h 6955436"/>
              <a:gd name="connsiteX44" fmla="*/ 1948721 w 2023672"/>
              <a:gd name="connsiteY44" fmla="*/ 1558977 h 6955436"/>
              <a:gd name="connsiteX45" fmla="*/ 1918741 w 2023672"/>
              <a:gd name="connsiteY45" fmla="*/ 2248524 h 6955436"/>
              <a:gd name="connsiteX46" fmla="*/ 1858780 w 2023672"/>
              <a:gd name="connsiteY46" fmla="*/ 2623278 h 6955436"/>
              <a:gd name="connsiteX47" fmla="*/ 1648918 w 2023672"/>
              <a:gd name="connsiteY47" fmla="*/ 2878111 h 6955436"/>
              <a:gd name="connsiteX48" fmla="*/ 1603947 w 2023672"/>
              <a:gd name="connsiteY48" fmla="*/ 2953062 h 6955436"/>
              <a:gd name="connsiteX49" fmla="*/ 1633928 w 2023672"/>
              <a:gd name="connsiteY49" fmla="*/ 3312826 h 6955436"/>
              <a:gd name="connsiteX50" fmla="*/ 1693888 w 2023672"/>
              <a:gd name="connsiteY50" fmla="*/ 3282846 h 6955436"/>
              <a:gd name="connsiteX51" fmla="*/ 1753849 w 2023672"/>
              <a:gd name="connsiteY51" fmla="*/ 6940446 h 6955436"/>
              <a:gd name="connsiteX52" fmla="*/ 659567 w 2023672"/>
              <a:gd name="connsiteY52" fmla="*/ 6955436 h 6955436"/>
              <a:gd name="connsiteX0" fmla="*/ 667508 w 2031613"/>
              <a:gd name="connsiteY0" fmla="*/ 6955436 h 6955436"/>
              <a:gd name="connsiteX1" fmla="*/ 697488 w 2031613"/>
              <a:gd name="connsiteY1" fmla="*/ 5666282 h 6955436"/>
              <a:gd name="connsiteX2" fmla="*/ 742459 w 2031613"/>
              <a:gd name="connsiteY2" fmla="*/ 4272197 h 6955436"/>
              <a:gd name="connsiteX3" fmla="*/ 742459 w 2031613"/>
              <a:gd name="connsiteY3" fmla="*/ 3297836 h 6955436"/>
              <a:gd name="connsiteX4" fmla="*/ 832400 w 2031613"/>
              <a:gd name="connsiteY4" fmla="*/ 3267856 h 6955436"/>
              <a:gd name="connsiteX5" fmla="*/ 862380 w 2031613"/>
              <a:gd name="connsiteY5" fmla="*/ 2938072 h 6955436"/>
              <a:gd name="connsiteX6" fmla="*/ 703558 w 2031613"/>
              <a:gd name="connsiteY6" fmla="*/ 2864730 h 6955436"/>
              <a:gd name="connsiteX7" fmla="*/ 531353 w 2031613"/>
              <a:gd name="connsiteY7" fmla="*/ 2643460 h 6955436"/>
              <a:gd name="connsiteX8" fmla="*/ 307744 w 2031613"/>
              <a:gd name="connsiteY8" fmla="*/ 2173574 h 6955436"/>
              <a:gd name="connsiteX9" fmla="*/ 142852 w 2031613"/>
              <a:gd name="connsiteY9" fmla="*/ 1858780 h 6955436"/>
              <a:gd name="connsiteX10" fmla="*/ 7941 w 2031613"/>
              <a:gd name="connsiteY10" fmla="*/ 1708878 h 6955436"/>
              <a:gd name="connsiteX11" fmla="*/ 16862 w 2031613"/>
              <a:gd name="connsiteY11" fmla="*/ 1539527 h 6955436"/>
              <a:gd name="connsiteX12" fmla="*/ 217803 w 2031613"/>
              <a:gd name="connsiteY12" fmla="*/ 1499016 h 6955436"/>
              <a:gd name="connsiteX13" fmla="*/ 381451 w 2031613"/>
              <a:gd name="connsiteY13" fmla="*/ 1603947 h 6955436"/>
              <a:gd name="connsiteX14" fmla="*/ 547587 w 2031613"/>
              <a:gd name="connsiteY14" fmla="*/ 1843790 h 6955436"/>
              <a:gd name="connsiteX15" fmla="*/ 592557 w 2031613"/>
              <a:gd name="connsiteY15" fmla="*/ 1918741 h 6955436"/>
              <a:gd name="connsiteX16" fmla="*/ 697488 w 2031613"/>
              <a:gd name="connsiteY16" fmla="*/ 1738859 h 6955436"/>
              <a:gd name="connsiteX17" fmla="*/ 652518 w 2031613"/>
              <a:gd name="connsiteY17" fmla="*/ 1394085 h 6955436"/>
              <a:gd name="connsiteX18" fmla="*/ 487626 w 2031613"/>
              <a:gd name="connsiteY18" fmla="*/ 569626 h 6955436"/>
              <a:gd name="connsiteX19" fmla="*/ 502616 w 2031613"/>
              <a:gd name="connsiteY19" fmla="*/ 314793 h 6955436"/>
              <a:gd name="connsiteX20" fmla="*/ 607548 w 2031613"/>
              <a:gd name="connsiteY20" fmla="*/ 254833 h 6955436"/>
              <a:gd name="connsiteX21" fmla="*/ 712479 w 2031613"/>
              <a:gd name="connsiteY21" fmla="*/ 359764 h 6955436"/>
              <a:gd name="connsiteX22" fmla="*/ 817410 w 2031613"/>
              <a:gd name="connsiteY22" fmla="*/ 854439 h 6955436"/>
              <a:gd name="connsiteX23" fmla="*/ 847390 w 2031613"/>
              <a:gd name="connsiteY23" fmla="*/ 974360 h 6955436"/>
              <a:gd name="connsiteX24" fmla="*/ 967311 w 2031613"/>
              <a:gd name="connsiteY24" fmla="*/ 959370 h 6955436"/>
              <a:gd name="connsiteX25" fmla="*/ 922341 w 2031613"/>
              <a:gd name="connsiteY25" fmla="*/ 254833 h 6955436"/>
              <a:gd name="connsiteX26" fmla="*/ 922341 w 2031613"/>
              <a:gd name="connsiteY26" fmla="*/ 74951 h 6955436"/>
              <a:gd name="connsiteX27" fmla="*/ 1042262 w 2031613"/>
              <a:gd name="connsiteY27" fmla="*/ 0 h 6955436"/>
              <a:gd name="connsiteX28" fmla="*/ 1162184 w 2031613"/>
              <a:gd name="connsiteY28" fmla="*/ 59960 h 6955436"/>
              <a:gd name="connsiteX29" fmla="*/ 1207154 w 2031613"/>
              <a:gd name="connsiteY29" fmla="*/ 239842 h 6955436"/>
              <a:gd name="connsiteX30" fmla="*/ 1237134 w 2031613"/>
              <a:gd name="connsiteY30" fmla="*/ 1019331 h 6955436"/>
              <a:gd name="connsiteX31" fmla="*/ 1357056 w 2031613"/>
              <a:gd name="connsiteY31" fmla="*/ 989351 h 6955436"/>
              <a:gd name="connsiteX32" fmla="*/ 1402026 w 2031613"/>
              <a:gd name="connsiteY32" fmla="*/ 404734 h 6955436"/>
              <a:gd name="connsiteX33" fmla="*/ 1446997 w 2031613"/>
              <a:gd name="connsiteY33" fmla="*/ 149901 h 6955436"/>
              <a:gd name="connsiteX34" fmla="*/ 1551928 w 2031613"/>
              <a:gd name="connsiteY34" fmla="*/ 59960 h 6955436"/>
              <a:gd name="connsiteX35" fmla="*/ 1671849 w 2031613"/>
              <a:gd name="connsiteY35" fmla="*/ 119921 h 6955436"/>
              <a:gd name="connsiteX36" fmla="*/ 1701829 w 2031613"/>
              <a:gd name="connsiteY36" fmla="*/ 344774 h 6955436"/>
              <a:gd name="connsiteX37" fmla="*/ 1671849 w 2031613"/>
              <a:gd name="connsiteY37" fmla="*/ 989351 h 6955436"/>
              <a:gd name="connsiteX38" fmla="*/ 1776780 w 2031613"/>
              <a:gd name="connsiteY38" fmla="*/ 1049311 h 6955436"/>
              <a:gd name="connsiteX39" fmla="*/ 1821751 w 2031613"/>
              <a:gd name="connsiteY39" fmla="*/ 659567 h 6955436"/>
              <a:gd name="connsiteX40" fmla="*/ 1881711 w 2031613"/>
              <a:gd name="connsiteY40" fmla="*/ 539646 h 6955436"/>
              <a:gd name="connsiteX41" fmla="*/ 1941672 w 2031613"/>
              <a:gd name="connsiteY41" fmla="*/ 524656 h 6955436"/>
              <a:gd name="connsiteX42" fmla="*/ 2031613 w 2031613"/>
              <a:gd name="connsiteY42" fmla="*/ 554636 h 6955436"/>
              <a:gd name="connsiteX43" fmla="*/ 2016623 w 2031613"/>
              <a:gd name="connsiteY43" fmla="*/ 959370 h 6955436"/>
              <a:gd name="connsiteX44" fmla="*/ 1956662 w 2031613"/>
              <a:gd name="connsiteY44" fmla="*/ 1558977 h 6955436"/>
              <a:gd name="connsiteX45" fmla="*/ 1926682 w 2031613"/>
              <a:gd name="connsiteY45" fmla="*/ 2248524 h 6955436"/>
              <a:gd name="connsiteX46" fmla="*/ 1866721 w 2031613"/>
              <a:gd name="connsiteY46" fmla="*/ 2623278 h 6955436"/>
              <a:gd name="connsiteX47" fmla="*/ 1656859 w 2031613"/>
              <a:gd name="connsiteY47" fmla="*/ 2878111 h 6955436"/>
              <a:gd name="connsiteX48" fmla="*/ 1611888 w 2031613"/>
              <a:gd name="connsiteY48" fmla="*/ 2953062 h 6955436"/>
              <a:gd name="connsiteX49" fmla="*/ 1641869 w 2031613"/>
              <a:gd name="connsiteY49" fmla="*/ 3312826 h 6955436"/>
              <a:gd name="connsiteX50" fmla="*/ 1701829 w 2031613"/>
              <a:gd name="connsiteY50" fmla="*/ 3282846 h 6955436"/>
              <a:gd name="connsiteX51" fmla="*/ 1761790 w 2031613"/>
              <a:gd name="connsiteY51" fmla="*/ 6940446 h 6955436"/>
              <a:gd name="connsiteX52" fmla="*/ 667508 w 2031613"/>
              <a:gd name="connsiteY52" fmla="*/ 6955436 h 6955436"/>
              <a:gd name="connsiteX0" fmla="*/ 665760 w 2029865"/>
              <a:gd name="connsiteY0" fmla="*/ 6955436 h 6955436"/>
              <a:gd name="connsiteX1" fmla="*/ 695740 w 2029865"/>
              <a:gd name="connsiteY1" fmla="*/ 5666282 h 6955436"/>
              <a:gd name="connsiteX2" fmla="*/ 740711 w 2029865"/>
              <a:gd name="connsiteY2" fmla="*/ 4272197 h 6955436"/>
              <a:gd name="connsiteX3" fmla="*/ 740711 w 2029865"/>
              <a:gd name="connsiteY3" fmla="*/ 3297836 h 6955436"/>
              <a:gd name="connsiteX4" fmla="*/ 830652 w 2029865"/>
              <a:gd name="connsiteY4" fmla="*/ 3267856 h 6955436"/>
              <a:gd name="connsiteX5" fmla="*/ 860632 w 2029865"/>
              <a:gd name="connsiteY5" fmla="*/ 2938072 h 6955436"/>
              <a:gd name="connsiteX6" fmla="*/ 701810 w 2029865"/>
              <a:gd name="connsiteY6" fmla="*/ 2864730 h 6955436"/>
              <a:gd name="connsiteX7" fmla="*/ 529605 w 2029865"/>
              <a:gd name="connsiteY7" fmla="*/ 2643460 h 6955436"/>
              <a:gd name="connsiteX8" fmla="*/ 305996 w 2029865"/>
              <a:gd name="connsiteY8" fmla="*/ 2173574 h 6955436"/>
              <a:gd name="connsiteX9" fmla="*/ 141104 w 2029865"/>
              <a:gd name="connsiteY9" fmla="*/ 1858780 h 6955436"/>
              <a:gd name="connsiteX10" fmla="*/ 28496 w 2029865"/>
              <a:gd name="connsiteY10" fmla="*/ 1717799 h 6955436"/>
              <a:gd name="connsiteX11" fmla="*/ 15114 w 2029865"/>
              <a:gd name="connsiteY11" fmla="*/ 1539527 h 6955436"/>
              <a:gd name="connsiteX12" fmla="*/ 216055 w 2029865"/>
              <a:gd name="connsiteY12" fmla="*/ 1499016 h 6955436"/>
              <a:gd name="connsiteX13" fmla="*/ 379703 w 2029865"/>
              <a:gd name="connsiteY13" fmla="*/ 1603947 h 6955436"/>
              <a:gd name="connsiteX14" fmla="*/ 545839 w 2029865"/>
              <a:gd name="connsiteY14" fmla="*/ 1843790 h 6955436"/>
              <a:gd name="connsiteX15" fmla="*/ 590809 w 2029865"/>
              <a:gd name="connsiteY15" fmla="*/ 1918741 h 6955436"/>
              <a:gd name="connsiteX16" fmla="*/ 695740 w 2029865"/>
              <a:gd name="connsiteY16" fmla="*/ 1738859 h 6955436"/>
              <a:gd name="connsiteX17" fmla="*/ 650770 w 2029865"/>
              <a:gd name="connsiteY17" fmla="*/ 1394085 h 6955436"/>
              <a:gd name="connsiteX18" fmla="*/ 485878 w 2029865"/>
              <a:gd name="connsiteY18" fmla="*/ 569626 h 6955436"/>
              <a:gd name="connsiteX19" fmla="*/ 500868 w 2029865"/>
              <a:gd name="connsiteY19" fmla="*/ 314793 h 6955436"/>
              <a:gd name="connsiteX20" fmla="*/ 605800 w 2029865"/>
              <a:gd name="connsiteY20" fmla="*/ 254833 h 6955436"/>
              <a:gd name="connsiteX21" fmla="*/ 710731 w 2029865"/>
              <a:gd name="connsiteY21" fmla="*/ 359764 h 6955436"/>
              <a:gd name="connsiteX22" fmla="*/ 815662 w 2029865"/>
              <a:gd name="connsiteY22" fmla="*/ 854439 h 6955436"/>
              <a:gd name="connsiteX23" fmla="*/ 845642 w 2029865"/>
              <a:gd name="connsiteY23" fmla="*/ 974360 h 6955436"/>
              <a:gd name="connsiteX24" fmla="*/ 965563 w 2029865"/>
              <a:gd name="connsiteY24" fmla="*/ 959370 h 6955436"/>
              <a:gd name="connsiteX25" fmla="*/ 920593 w 2029865"/>
              <a:gd name="connsiteY25" fmla="*/ 254833 h 6955436"/>
              <a:gd name="connsiteX26" fmla="*/ 920593 w 2029865"/>
              <a:gd name="connsiteY26" fmla="*/ 74951 h 6955436"/>
              <a:gd name="connsiteX27" fmla="*/ 1040514 w 2029865"/>
              <a:gd name="connsiteY27" fmla="*/ 0 h 6955436"/>
              <a:gd name="connsiteX28" fmla="*/ 1160436 w 2029865"/>
              <a:gd name="connsiteY28" fmla="*/ 59960 h 6955436"/>
              <a:gd name="connsiteX29" fmla="*/ 1205406 w 2029865"/>
              <a:gd name="connsiteY29" fmla="*/ 239842 h 6955436"/>
              <a:gd name="connsiteX30" fmla="*/ 1235386 w 2029865"/>
              <a:gd name="connsiteY30" fmla="*/ 1019331 h 6955436"/>
              <a:gd name="connsiteX31" fmla="*/ 1355308 w 2029865"/>
              <a:gd name="connsiteY31" fmla="*/ 989351 h 6955436"/>
              <a:gd name="connsiteX32" fmla="*/ 1400278 w 2029865"/>
              <a:gd name="connsiteY32" fmla="*/ 404734 h 6955436"/>
              <a:gd name="connsiteX33" fmla="*/ 1445249 w 2029865"/>
              <a:gd name="connsiteY33" fmla="*/ 149901 h 6955436"/>
              <a:gd name="connsiteX34" fmla="*/ 1550180 w 2029865"/>
              <a:gd name="connsiteY34" fmla="*/ 59960 h 6955436"/>
              <a:gd name="connsiteX35" fmla="*/ 1670101 w 2029865"/>
              <a:gd name="connsiteY35" fmla="*/ 119921 h 6955436"/>
              <a:gd name="connsiteX36" fmla="*/ 1700081 w 2029865"/>
              <a:gd name="connsiteY36" fmla="*/ 344774 h 6955436"/>
              <a:gd name="connsiteX37" fmla="*/ 1670101 w 2029865"/>
              <a:gd name="connsiteY37" fmla="*/ 989351 h 6955436"/>
              <a:gd name="connsiteX38" fmla="*/ 1775032 w 2029865"/>
              <a:gd name="connsiteY38" fmla="*/ 1049311 h 6955436"/>
              <a:gd name="connsiteX39" fmla="*/ 1820003 w 2029865"/>
              <a:gd name="connsiteY39" fmla="*/ 659567 h 6955436"/>
              <a:gd name="connsiteX40" fmla="*/ 1879963 w 2029865"/>
              <a:gd name="connsiteY40" fmla="*/ 539646 h 6955436"/>
              <a:gd name="connsiteX41" fmla="*/ 1939924 w 2029865"/>
              <a:gd name="connsiteY41" fmla="*/ 524656 h 6955436"/>
              <a:gd name="connsiteX42" fmla="*/ 2029865 w 2029865"/>
              <a:gd name="connsiteY42" fmla="*/ 554636 h 6955436"/>
              <a:gd name="connsiteX43" fmla="*/ 2014875 w 2029865"/>
              <a:gd name="connsiteY43" fmla="*/ 959370 h 6955436"/>
              <a:gd name="connsiteX44" fmla="*/ 1954914 w 2029865"/>
              <a:gd name="connsiteY44" fmla="*/ 1558977 h 6955436"/>
              <a:gd name="connsiteX45" fmla="*/ 1924934 w 2029865"/>
              <a:gd name="connsiteY45" fmla="*/ 2248524 h 6955436"/>
              <a:gd name="connsiteX46" fmla="*/ 1864973 w 2029865"/>
              <a:gd name="connsiteY46" fmla="*/ 2623278 h 6955436"/>
              <a:gd name="connsiteX47" fmla="*/ 1655111 w 2029865"/>
              <a:gd name="connsiteY47" fmla="*/ 2878111 h 6955436"/>
              <a:gd name="connsiteX48" fmla="*/ 1610140 w 2029865"/>
              <a:gd name="connsiteY48" fmla="*/ 2953062 h 6955436"/>
              <a:gd name="connsiteX49" fmla="*/ 1640121 w 2029865"/>
              <a:gd name="connsiteY49" fmla="*/ 3312826 h 6955436"/>
              <a:gd name="connsiteX50" fmla="*/ 1700081 w 2029865"/>
              <a:gd name="connsiteY50" fmla="*/ 3282846 h 6955436"/>
              <a:gd name="connsiteX51" fmla="*/ 1760042 w 2029865"/>
              <a:gd name="connsiteY51" fmla="*/ 6940446 h 6955436"/>
              <a:gd name="connsiteX52" fmla="*/ 665760 w 2029865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38859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52264 w 2031359"/>
              <a:gd name="connsiteY17" fmla="*/ 139408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7294 w 2031359"/>
              <a:gd name="connsiteY20" fmla="*/ 254833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502362 w 2031359"/>
              <a:gd name="connsiteY19" fmla="*/ 31479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2225 w 2031359"/>
              <a:gd name="connsiteY21" fmla="*/ 359764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3441 w 2031359"/>
              <a:gd name="connsiteY19" fmla="*/ 319253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7901 w 2031359"/>
              <a:gd name="connsiteY19" fmla="*/ 337095 h 6955436"/>
              <a:gd name="connsiteX20" fmla="*/ 602834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97901 w 2031359"/>
              <a:gd name="connsiteY19" fmla="*/ 337095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7136 w 2031359"/>
              <a:gd name="connsiteY23" fmla="*/ 974360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5436 h 6955436"/>
              <a:gd name="connsiteX1" fmla="*/ 697234 w 2031359"/>
              <a:gd name="connsiteY1" fmla="*/ 5666282 h 6955436"/>
              <a:gd name="connsiteX2" fmla="*/ 742205 w 2031359"/>
              <a:gd name="connsiteY2" fmla="*/ 4272197 h 6955436"/>
              <a:gd name="connsiteX3" fmla="*/ 742205 w 2031359"/>
              <a:gd name="connsiteY3" fmla="*/ 3297836 h 6955436"/>
              <a:gd name="connsiteX4" fmla="*/ 832146 w 2031359"/>
              <a:gd name="connsiteY4" fmla="*/ 3267856 h 6955436"/>
              <a:gd name="connsiteX5" fmla="*/ 862126 w 2031359"/>
              <a:gd name="connsiteY5" fmla="*/ 2938072 h 6955436"/>
              <a:gd name="connsiteX6" fmla="*/ 703304 w 2031359"/>
              <a:gd name="connsiteY6" fmla="*/ 2864730 h 6955436"/>
              <a:gd name="connsiteX7" fmla="*/ 531099 w 2031359"/>
              <a:gd name="connsiteY7" fmla="*/ 2643460 h 6955436"/>
              <a:gd name="connsiteX8" fmla="*/ 307490 w 2031359"/>
              <a:gd name="connsiteY8" fmla="*/ 2173574 h 6955436"/>
              <a:gd name="connsiteX9" fmla="*/ 178282 w 2031359"/>
              <a:gd name="connsiteY9" fmla="*/ 1925687 h 6955436"/>
              <a:gd name="connsiteX10" fmla="*/ 29990 w 2031359"/>
              <a:gd name="connsiteY10" fmla="*/ 1717799 h 6955436"/>
              <a:gd name="connsiteX11" fmla="*/ 16608 w 2031359"/>
              <a:gd name="connsiteY11" fmla="*/ 1539527 h 6955436"/>
              <a:gd name="connsiteX12" fmla="*/ 217549 w 2031359"/>
              <a:gd name="connsiteY12" fmla="*/ 1499016 h 6955436"/>
              <a:gd name="connsiteX13" fmla="*/ 381197 w 2031359"/>
              <a:gd name="connsiteY13" fmla="*/ 1603947 h 6955436"/>
              <a:gd name="connsiteX14" fmla="*/ 547333 w 2031359"/>
              <a:gd name="connsiteY14" fmla="*/ 1843790 h 6955436"/>
              <a:gd name="connsiteX15" fmla="*/ 592303 w 2031359"/>
              <a:gd name="connsiteY15" fmla="*/ 1918741 h 6955436"/>
              <a:gd name="connsiteX16" fmla="*/ 697234 w 2031359"/>
              <a:gd name="connsiteY16" fmla="*/ 1779004 h 6955436"/>
              <a:gd name="connsiteX17" fmla="*/ 643343 w 2031359"/>
              <a:gd name="connsiteY17" fmla="*/ 1398545 h 6955436"/>
              <a:gd name="connsiteX18" fmla="*/ 487372 w 2031359"/>
              <a:gd name="connsiteY18" fmla="*/ 569626 h 6955436"/>
              <a:gd name="connsiteX19" fmla="*/ 484519 w 2031359"/>
              <a:gd name="connsiteY19" fmla="*/ 346016 h 6955436"/>
              <a:gd name="connsiteX20" fmla="*/ 580531 w 2031359"/>
              <a:gd name="connsiteY20" fmla="*/ 277135 h 6955436"/>
              <a:gd name="connsiteX21" fmla="*/ 716686 w 2031359"/>
              <a:gd name="connsiteY21" fmla="*/ 386527 h 6955436"/>
              <a:gd name="connsiteX22" fmla="*/ 817156 w 2031359"/>
              <a:gd name="connsiteY22" fmla="*/ 854439 h 6955436"/>
              <a:gd name="connsiteX23" fmla="*/ 842676 w 2031359"/>
              <a:gd name="connsiteY23" fmla="*/ 969899 h 6955436"/>
              <a:gd name="connsiteX24" fmla="*/ 967057 w 2031359"/>
              <a:gd name="connsiteY24" fmla="*/ 959370 h 6955436"/>
              <a:gd name="connsiteX25" fmla="*/ 922087 w 2031359"/>
              <a:gd name="connsiteY25" fmla="*/ 254833 h 6955436"/>
              <a:gd name="connsiteX26" fmla="*/ 922087 w 2031359"/>
              <a:gd name="connsiteY26" fmla="*/ 74951 h 6955436"/>
              <a:gd name="connsiteX27" fmla="*/ 1042008 w 2031359"/>
              <a:gd name="connsiteY27" fmla="*/ 0 h 6955436"/>
              <a:gd name="connsiteX28" fmla="*/ 1161930 w 2031359"/>
              <a:gd name="connsiteY28" fmla="*/ 59960 h 6955436"/>
              <a:gd name="connsiteX29" fmla="*/ 1206900 w 2031359"/>
              <a:gd name="connsiteY29" fmla="*/ 239842 h 6955436"/>
              <a:gd name="connsiteX30" fmla="*/ 1236880 w 2031359"/>
              <a:gd name="connsiteY30" fmla="*/ 1019331 h 6955436"/>
              <a:gd name="connsiteX31" fmla="*/ 1356802 w 2031359"/>
              <a:gd name="connsiteY31" fmla="*/ 989351 h 6955436"/>
              <a:gd name="connsiteX32" fmla="*/ 1401772 w 2031359"/>
              <a:gd name="connsiteY32" fmla="*/ 404734 h 6955436"/>
              <a:gd name="connsiteX33" fmla="*/ 1446743 w 2031359"/>
              <a:gd name="connsiteY33" fmla="*/ 149901 h 6955436"/>
              <a:gd name="connsiteX34" fmla="*/ 1551674 w 2031359"/>
              <a:gd name="connsiteY34" fmla="*/ 59960 h 6955436"/>
              <a:gd name="connsiteX35" fmla="*/ 1671595 w 2031359"/>
              <a:gd name="connsiteY35" fmla="*/ 119921 h 6955436"/>
              <a:gd name="connsiteX36" fmla="*/ 1701575 w 2031359"/>
              <a:gd name="connsiteY36" fmla="*/ 344774 h 6955436"/>
              <a:gd name="connsiteX37" fmla="*/ 1671595 w 2031359"/>
              <a:gd name="connsiteY37" fmla="*/ 989351 h 6955436"/>
              <a:gd name="connsiteX38" fmla="*/ 1776526 w 2031359"/>
              <a:gd name="connsiteY38" fmla="*/ 1049311 h 6955436"/>
              <a:gd name="connsiteX39" fmla="*/ 1821497 w 2031359"/>
              <a:gd name="connsiteY39" fmla="*/ 659567 h 6955436"/>
              <a:gd name="connsiteX40" fmla="*/ 1881457 w 2031359"/>
              <a:gd name="connsiteY40" fmla="*/ 539646 h 6955436"/>
              <a:gd name="connsiteX41" fmla="*/ 1941418 w 2031359"/>
              <a:gd name="connsiteY41" fmla="*/ 524656 h 6955436"/>
              <a:gd name="connsiteX42" fmla="*/ 2031359 w 2031359"/>
              <a:gd name="connsiteY42" fmla="*/ 554636 h 6955436"/>
              <a:gd name="connsiteX43" fmla="*/ 2016369 w 2031359"/>
              <a:gd name="connsiteY43" fmla="*/ 959370 h 6955436"/>
              <a:gd name="connsiteX44" fmla="*/ 1956408 w 2031359"/>
              <a:gd name="connsiteY44" fmla="*/ 1558977 h 6955436"/>
              <a:gd name="connsiteX45" fmla="*/ 1926428 w 2031359"/>
              <a:gd name="connsiteY45" fmla="*/ 2248524 h 6955436"/>
              <a:gd name="connsiteX46" fmla="*/ 1866467 w 2031359"/>
              <a:gd name="connsiteY46" fmla="*/ 2623278 h 6955436"/>
              <a:gd name="connsiteX47" fmla="*/ 1656605 w 2031359"/>
              <a:gd name="connsiteY47" fmla="*/ 2878111 h 6955436"/>
              <a:gd name="connsiteX48" fmla="*/ 1611634 w 2031359"/>
              <a:gd name="connsiteY48" fmla="*/ 2953062 h 6955436"/>
              <a:gd name="connsiteX49" fmla="*/ 1641615 w 2031359"/>
              <a:gd name="connsiteY49" fmla="*/ 3312826 h 6955436"/>
              <a:gd name="connsiteX50" fmla="*/ 1701575 w 2031359"/>
              <a:gd name="connsiteY50" fmla="*/ 3282846 h 6955436"/>
              <a:gd name="connsiteX51" fmla="*/ 1761536 w 2031359"/>
              <a:gd name="connsiteY51" fmla="*/ 6940446 h 6955436"/>
              <a:gd name="connsiteX52" fmla="*/ 667254 w 2031359"/>
              <a:gd name="connsiteY52" fmla="*/ 6955436 h 6955436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06900 w 2031359"/>
              <a:gd name="connsiteY29" fmla="*/ 243959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9553 h 6959553"/>
              <a:gd name="connsiteX1" fmla="*/ 697234 w 2031359"/>
              <a:gd name="connsiteY1" fmla="*/ 5670399 h 6959553"/>
              <a:gd name="connsiteX2" fmla="*/ 742205 w 2031359"/>
              <a:gd name="connsiteY2" fmla="*/ 4276314 h 6959553"/>
              <a:gd name="connsiteX3" fmla="*/ 742205 w 2031359"/>
              <a:gd name="connsiteY3" fmla="*/ 3301953 h 6959553"/>
              <a:gd name="connsiteX4" fmla="*/ 832146 w 2031359"/>
              <a:gd name="connsiteY4" fmla="*/ 3271973 h 6959553"/>
              <a:gd name="connsiteX5" fmla="*/ 862126 w 2031359"/>
              <a:gd name="connsiteY5" fmla="*/ 2942189 h 6959553"/>
              <a:gd name="connsiteX6" fmla="*/ 703304 w 2031359"/>
              <a:gd name="connsiteY6" fmla="*/ 2868847 h 6959553"/>
              <a:gd name="connsiteX7" fmla="*/ 531099 w 2031359"/>
              <a:gd name="connsiteY7" fmla="*/ 2647577 h 6959553"/>
              <a:gd name="connsiteX8" fmla="*/ 307490 w 2031359"/>
              <a:gd name="connsiteY8" fmla="*/ 2177691 h 6959553"/>
              <a:gd name="connsiteX9" fmla="*/ 178282 w 2031359"/>
              <a:gd name="connsiteY9" fmla="*/ 1929804 h 6959553"/>
              <a:gd name="connsiteX10" fmla="*/ 29990 w 2031359"/>
              <a:gd name="connsiteY10" fmla="*/ 1721916 h 6959553"/>
              <a:gd name="connsiteX11" fmla="*/ 16608 w 2031359"/>
              <a:gd name="connsiteY11" fmla="*/ 1543644 h 6959553"/>
              <a:gd name="connsiteX12" fmla="*/ 217549 w 2031359"/>
              <a:gd name="connsiteY12" fmla="*/ 1503133 h 6959553"/>
              <a:gd name="connsiteX13" fmla="*/ 381197 w 2031359"/>
              <a:gd name="connsiteY13" fmla="*/ 1608064 h 6959553"/>
              <a:gd name="connsiteX14" fmla="*/ 547333 w 2031359"/>
              <a:gd name="connsiteY14" fmla="*/ 1847907 h 6959553"/>
              <a:gd name="connsiteX15" fmla="*/ 592303 w 2031359"/>
              <a:gd name="connsiteY15" fmla="*/ 1922858 h 6959553"/>
              <a:gd name="connsiteX16" fmla="*/ 697234 w 2031359"/>
              <a:gd name="connsiteY16" fmla="*/ 1783121 h 6959553"/>
              <a:gd name="connsiteX17" fmla="*/ 643343 w 2031359"/>
              <a:gd name="connsiteY17" fmla="*/ 1402662 h 6959553"/>
              <a:gd name="connsiteX18" fmla="*/ 487372 w 2031359"/>
              <a:gd name="connsiteY18" fmla="*/ 573743 h 6959553"/>
              <a:gd name="connsiteX19" fmla="*/ 484519 w 2031359"/>
              <a:gd name="connsiteY19" fmla="*/ 350133 h 6959553"/>
              <a:gd name="connsiteX20" fmla="*/ 580531 w 2031359"/>
              <a:gd name="connsiteY20" fmla="*/ 281252 h 6959553"/>
              <a:gd name="connsiteX21" fmla="*/ 716686 w 2031359"/>
              <a:gd name="connsiteY21" fmla="*/ 390644 h 6959553"/>
              <a:gd name="connsiteX22" fmla="*/ 817156 w 2031359"/>
              <a:gd name="connsiteY22" fmla="*/ 858556 h 6959553"/>
              <a:gd name="connsiteX23" fmla="*/ 842676 w 2031359"/>
              <a:gd name="connsiteY23" fmla="*/ 974016 h 6959553"/>
              <a:gd name="connsiteX24" fmla="*/ 967057 w 2031359"/>
              <a:gd name="connsiteY24" fmla="*/ 963487 h 6959553"/>
              <a:gd name="connsiteX25" fmla="*/ 922087 w 2031359"/>
              <a:gd name="connsiteY25" fmla="*/ 258950 h 6959553"/>
              <a:gd name="connsiteX26" fmla="*/ 922087 w 2031359"/>
              <a:gd name="connsiteY26" fmla="*/ 79068 h 6959553"/>
              <a:gd name="connsiteX27" fmla="*/ 1042008 w 2031359"/>
              <a:gd name="connsiteY27" fmla="*/ 4117 h 6959553"/>
              <a:gd name="connsiteX28" fmla="*/ 1161930 w 2031359"/>
              <a:gd name="connsiteY28" fmla="*/ 64077 h 6959553"/>
              <a:gd name="connsiteX29" fmla="*/ 1215821 w 2031359"/>
              <a:gd name="connsiteY29" fmla="*/ 475904 h 6959553"/>
              <a:gd name="connsiteX30" fmla="*/ 1236880 w 2031359"/>
              <a:gd name="connsiteY30" fmla="*/ 1023448 h 6959553"/>
              <a:gd name="connsiteX31" fmla="*/ 1356802 w 2031359"/>
              <a:gd name="connsiteY31" fmla="*/ 993468 h 6959553"/>
              <a:gd name="connsiteX32" fmla="*/ 1401772 w 2031359"/>
              <a:gd name="connsiteY32" fmla="*/ 408851 h 6959553"/>
              <a:gd name="connsiteX33" fmla="*/ 1446743 w 2031359"/>
              <a:gd name="connsiteY33" fmla="*/ 154018 h 6959553"/>
              <a:gd name="connsiteX34" fmla="*/ 1551674 w 2031359"/>
              <a:gd name="connsiteY34" fmla="*/ 64077 h 6959553"/>
              <a:gd name="connsiteX35" fmla="*/ 1671595 w 2031359"/>
              <a:gd name="connsiteY35" fmla="*/ 124038 h 6959553"/>
              <a:gd name="connsiteX36" fmla="*/ 1701575 w 2031359"/>
              <a:gd name="connsiteY36" fmla="*/ 348891 h 6959553"/>
              <a:gd name="connsiteX37" fmla="*/ 1671595 w 2031359"/>
              <a:gd name="connsiteY37" fmla="*/ 993468 h 6959553"/>
              <a:gd name="connsiteX38" fmla="*/ 1776526 w 2031359"/>
              <a:gd name="connsiteY38" fmla="*/ 1053428 h 6959553"/>
              <a:gd name="connsiteX39" fmla="*/ 1821497 w 2031359"/>
              <a:gd name="connsiteY39" fmla="*/ 663684 h 6959553"/>
              <a:gd name="connsiteX40" fmla="*/ 1881457 w 2031359"/>
              <a:gd name="connsiteY40" fmla="*/ 543763 h 6959553"/>
              <a:gd name="connsiteX41" fmla="*/ 1941418 w 2031359"/>
              <a:gd name="connsiteY41" fmla="*/ 528773 h 6959553"/>
              <a:gd name="connsiteX42" fmla="*/ 2031359 w 2031359"/>
              <a:gd name="connsiteY42" fmla="*/ 558753 h 6959553"/>
              <a:gd name="connsiteX43" fmla="*/ 2016369 w 2031359"/>
              <a:gd name="connsiteY43" fmla="*/ 963487 h 6959553"/>
              <a:gd name="connsiteX44" fmla="*/ 1956408 w 2031359"/>
              <a:gd name="connsiteY44" fmla="*/ 1563094 h 6959553"/>
              <a:gd name="connsiteX45" fmla="*/ 1926428 w 2031359"/>
              <a:gd name="connsiteY45" fmla="*/ 2252641 h 6959553"/>
              <a:gd name="connsiteX46" fmla="*/ 1866467 w 2031359"/>
              <a:gd name="connsiteY46" fmla="*/ 2627395 h 6959553"/>
              <a:gd name="connsiteX47" fmla="*/ 1656605 w 2031359"/>
              <a:gd name="connsiteY47" fmla="*/ 2882228 h 6959553"/>
              <a:gd name="connsiteX48" fmla="*/ 1611634 w 2031359"/>
              <a:gd name="connsiteY48" fmla="*/ 2957179 h 6959553"/>
              <a:gd name="connsiteX49" fmla="*/ 1641615 w 2031359"/>
              <a:gd name="connsiteY49" fmla="*/ 3316943 h 6959553"/>
              <a:gd name="connsiteX50" fmla="*/ 1701575 w 2031359"/>
              <a:gd name="connsiteY50" fmla="*/ 3286963 h 6959553"/>
              <a:gd name="connsiteX51" fmla="*/ 1761536 w 2031359"/>
              <a:gd name="connsiteY51" fmla="*/ 6944563 h 6959553"/>
              <a:gd name="connsiteX52" fmla="*/ 667254 w 2031359"/>
              <a:gd name="connsiteY52" fmla="*/ 6959553 h 6959553"/>
              <a:gd name="connsiteX0" fmla="*/ 667254 w 2031359"/>
              <a:gd name="connsiteY0" fmla="*/ 6958401 h 6958401"/>
              <a:gd name="connsiteX1" fmla="*/ 697234 w 2031359"/>
              <a:gd name="connsiteY1" fmla="*/ 5669247 h 6958401"/>
              <a:gd name="connsiteX2" fmla="*/ 742205 w 2031359"/>
              <a:gd name="connsiteY2" fmla="*/ 4275162 h 6958401"/>
              <a:gd name="connsiteX3" fmla="*/ 742205 w 2031359"/>
              <a:gd name="connsiteY3" fmla="*/ 3300801 h 6958401"/>
              <a:gd name="connsiteX4" fmla="*/ 832146 w 2031359"/>
              <a:gd name="connsiteY4" fmla="*/ 3270821 h 6958401"/>
              <a:gd name="connsiteX5" fmla="*/ 862126 w 2031359"/>
              <a:gd name="connsiteY5" fmla="*/ 2941037 h 6958401"/>
              <a:gd name="connsiteX6" fmla="*/ 703304 w 2031359"/>
              <a:gd name="connsiteY6" fmla="*/ 2867695 h 6958401"/>
              <a:gd name="connsiteX7" fmla="*/ 531099 w 2031359"/>
              <a:gd name="connsiteY7" fmla="*/ 2646425 h 6958401"/>
              <a:gd name="connsiteX8" fmla="*/ 307490 w 2031359"/>
              <a:gd name="connsiteY8" fmla="*/ 2176539 h 6958401"/>
              <a:gd name="connsiteX9" fmla="*/ 178282 w 2031359"/>
              <a:gd name="connsiteY9" fmla="*/ 1928652 h 6958401"/>
              <a:gd name="connsiteX10" fmla="*/ 29990 w 2031359"/>
              <a:gd name="connsiteY10" fmla="*/ 1720764 h 6958401"/>
              <a:gd name="connsiteX11" fmla="*/ 16608 w 2031359"/>
              <a:gd name="connsiteY11" fmla="*/ 1542492 h 6958401"/>
              <a:gd name="connsiteX12" fmla="*/ 217549 w 2031359"/>
              <a:gd name="connsiteY12" fmla="*/ 1501981 h 6958401"/>
              <a:gd name="connsiteX13" fmla="*/ 381197 w 2031359"/>
              <a:gd name="connsiteY13" fmla="*/ 1606912 h 6958401"/>
              <a:gd name="connsiteX14" fmla="*/ 547333 w 2031359"/>
              <a:gd name="connsiteY14" fmla="*/ 1846755 h 6958401"/>
              <a:gd name="connsiteX15" fmla="*/ 592303 w 2031359"/>
              <a:gd name="connsiteY15" fmla="*/ 1921706 h 6958401"/>
              <a:gd name="connsiteX16" fmla="*/ 697234 w 2031359"/>
              <a:gd name="connsiteY16" fmla="*/ 1781969 h 6958401"/>
              <a:gd name="connsiteX17" fmla="*/ 643343 w 2031359"/>
              <a:gd name="connsiteY17" fmla="*/ 1401510 h 6958401"/>
              <a:gd name="connsiteX18" fmla="*/ 487372 w 2031359"/>
              <a:gd name="connsiteY18" fmla="*/ 572591 h 6958401"/>
              <a:gd name="connsiteX19" fmla="*/ 484519 w 2031359"/>
              <a:gd name="connsiteY19" fmla="*/ 348981 h 6958401"/>
              <a:gd name="connsiteX20" fmla="*/ 580531 w 2031359"/>
              <a:gd name="connsiteY20" fmla="*/ 280100 h 6958401"/>
              <a:gd name="connsiteX21" fmla="*/ 716686 w 2031359"/>
              <a:gd name="connsiteY21" fmla="*/ 389492 h 6958401"/>
              <a:gd name="connsiteX22" fmla="*/ 817156 w 2031359"/>
              <a:gd name="connsiteY22" fmla="*/ 857404 h 6958401"/>
              <a:gd name="connsiteX23" fmla="*/ 842676 w 2031359"/>
              <a:gd name="connsiteY23" fmla="*/ 972864 h 6958401"/>
              <a:gd name="connsiteX24" fmla="*/ 967057 w 2031359"/>
              <a:gd name="connsiteY24" fmla="*/ 962335 h 6958401"/>
              <a:gd name="connsiteX25" fmla="*/ 922087 w 2031359"/>
              <a:gd name="connsiteY25" fmla="*/ 257798 h 6958401"/>
              <a:gd name="connsiteX26" fmla="*/ 922087 w 2031359"/>
              <a:gd name="connsiteY26" fmla="*/ 77916 h 6958401"/>
              <a:gd name="connsiteX27" fmla="*/ 1042008 w 2031359"/>
              <a:gd name="connsiteY27" fmla="*/ 2965 h 6958401"/>
              <a:gd name="connsiteX28" fmla="*/ 1161930 w 2031359"/>
              <a:gd name="connsiteY28" fmla="*/ 62925 h 6958401"/>
              <a:gd name="connsiteX29" fmla="*/ 1215821 w 2031359"/>
              <a:gd name="connsiteY29" fmla="*/ 474752 h 6958401"/>
              <a:gd name="connsiteX30" fmla="*/ 1236880 w 2031359"/>
              <a:gd name="connsiteY30" fmla="*/ 1022296 h 6958401"/>
              <a:gd name="connsiteX31" fmla="*/ 1356802 w 2031359"/>
              <a:gd name="connsiteY31" fmla="*/ 992316 h 6958401"/>
              <a:gd name="connsiteX32" fmla="*/ 1401772 w 2031359"/>
              <a:gd name="connsiteY32" fmla="*/ 407699 h 6958401"/>
              <a:gd name="connsiteX33" fmla="*/ 1446743 w 2031359"/>
              <a:gd name="connsiteY33" fmla="*/ 152866 h 6958401"/>
              <a:gd name="connsiteX34" fmla="*/ 1551674 w 2031359"/>
              <a:gd name="connsiteY34" fmla="*/ 62925 h 6958401"/>
              <a:gd name="connsiteX35" fmla="*/ 1671595 w 2031359"/>
              <a:gd name="connsiteY35" fmla="*/ 122886 h 6958401"/>
              <a:gd name="connsiteX36" fmla="*/ 1701575 w 2031359"/>
              <a:gd name="connsiteY36" fmla="*/ 347739 h 6958401"/>
              <a:gd name="connsiteX37" fmla="*/ 1671595 w 2031359"/>
              <a:gd name="connsiteY37" fmla="*/ 992316 h 6958401"/>
              <a:gd name="connsiteX38" fmla="*/ 1776526 w 2031359"/>
              <a:gd name="connsiteY38" fmla="*/ 1052276 h 6958401"/>
              <a:gd name="connsiteX39" fmla="*/ 1821497 w 2031359"/>
              <a:gd name="connsiteY39" fmla="*/ 662532 h 6958401"/>
              <a:gd name="connsiteX40" fmla="*/ 1881457 w 2031359"/>
              <a:gd name="connsiteY40" fmla="*/ 542611 h 6958401"/>
              <a:gd name="connsiteX41" fmla="*/ 1941418 w 2031359"/>
              <a:gd name="connsiteY41" fmla="*/ 527621 h 6958401"/>
              <a:gd name="connsiteX42" fmla="*/ 2031359 w 2031359"/>
              <a:gd name="connsiteY42" fmla="*/ 557601 h 6958401"/>
              <a:gd name="connsiteX43" fmla="*/ 2016369 w 2031359"/>
              <a:gd name="connsiteY43" fmla="*/ 962335 h 6958401"/>
              <a:gd name="connsiteX44" fmla="*/ 1956408 w 2031359"/>
              <a:gd name="connsiteY44" fmla="*/ 1561942 h 6958401"/>
              <a:gd name="connsiteX45" fmla="*/ 1926428 w 2031359"/>
              <a:gd name="connsiteY45" fmla="*/ 2251489 h 6958401"/>
              <a:gd name="connsiteX46" fmla="*/ 1866467 w 2031359"/>
              <a:gd name="connsiteY46" fmla="*/ 2626243 h 6958401"/>
              <a:gd name="connsiteX47" fmla="*/ 1656605 w 2031359"/>
              <a:gd name="connsiteY47" fmla="*/ 2881076 h 6958401"/>
              <a:gd name="connsiteX48" fmla="*/ 1611634 w 2031359"/>
              <a:gd name="connsiteY48" fmla="*/ 2956027 h 6958401"/>
              <a:gd name="connsiteX49" fmla="*/ 1641615 w 2031359"/>
              <a:gd name="connsiteY49" fmla="*/ 3315791 h 6958401"/>
              <a:gd name="connsiteX50" fmla="*/ 1701575 w 2031359"/>
              <a:gd name="connsiteY50" fmla="*/ 3285811 h 6958401"/>
              <a:gd name="connsiteX51" fmla="*/ 1761536 w 2031359"/>
              <a:gd name="connsiteY51" fmla="*/ 6943411 h 6958401"/>
              <a:gd name="connsiteX52" fmla="*/ 667254 w 2031359"/>
              <a:gd name="connsiteY52" fmla="*/ 6958401 h 6958401"/>
              <a:gd name="connsiteX0" fmla="*/ 667254 w 2031359"/>
              <a:gd name="connsiteY0" fmla="*/ 6958481 h 6958481"/>
              <a:gd name="connsiteX1" fmla="*/ 697234 w 2031359"/>
              <a:gd name="connsiteY1" fmla="*/ 5669327 h 6958481"/>
              <a:gd name="connsiteX2" fmla="*/ 742205 w 2031359"/>
              <a:gd name="connsiteY2" fmla="*/ 4275242 h 6958481"/>
              <a:gd name="connsiteX3" fmla="*/ 742205 w 2031359"/>
              <a:gd name="connsiteY3" fmla="*/ 3300881 h 6958481"/>
              <a:gd name="connsiteX4" fmla="*/ 832146 w 2031359"/>
              <a:gd name="connsiteY4" fmla="*/ 3270901 h 6958481"/>
              <a:gd name="connsiteX5" fmla="*/ 862126 w 2031359"/>
              <a:gd name="connsiteY5" fmla="*/ 2941117 h 6958481"/>
              <a:gd name="connsiteX6" fmla="*/ 703304 w 2031359"/>
              <a:gd name="connsiteY6" fmla="*/ 2867775 h 6958481"/>
              <a:gd name="connsiteX7" fmla="*/ 531099 w 2031359"/>
              <a:gd name="connsiteY7" fmla="*/ 2646505 h 6958481"/>
              <a:gd name="connsiteX8" fmla="*/ 307490 w 2031359"/>
              <a:gd name="connsiteY8" fmla="*/ 2176619 h 6958481"/>
              <a:gd name="connsiteX9" fmla="*/ 178282 w 2031359"/>
              <a:gd name="connsiteY9" fmla="*/ 1928732 h 6958481"/>
              <a:gd name="connsiteX10" fmla="*/ 29990 w 2031359"/>
              <a:gd name="connsiteY10" fmla="*/ 1720844 h 6958481"/>
              <a:gd name="connsiteX11" fmla="*/ 16608 w 2031359"/>
              <a:gd name="connsiteY11" fmla="*/ 1542572 h 6958481"/>
              <a:gd name="connsiteX12" fmla="*/ 217549 w 2031359"/>
              <a:gd name="connsiteY12" fmla="*/ 1502061 h 6958481"/>
              <a:gd name="connsiteX13" fmla="*/ 381197 w 2031359"/>
              <a:gd name="connsiteY13" fmla="*/ 1606992 h 6958481"/>
              <a:gd name="connsiteX14" fmla="*/ 547333 w 2031359"/>
              <a:gd name="connsiteY14" fmla="*/ 1846835 h 6958481"/>
              <a:gd name="connsiteX15" fmla="*/ 592303 w 2031359"/>
              <a:gd name="connsiteY15" fmla="*/ 1921786 h 6958481"/>
              <a:gd name="connsiteX16" fmla="*/ 697234 w 2031359"/>
              <a:gd name="connsiteY16" fmla="*/ 1782049 h 6958481"/>
              <a:gd name="connsiteX17" fmla="*/ 643343 w 2031359"/>
              <a:gd name="connsiteY17" fmla="*/ 1401590 h 6958481"/>
              <a:gd name="connsiteX18" fmla="*/ 487372 w 2031359"/>
              <a:gd name="connsiteY18" fmla="*/ 572671 h 6958481"/>
              <a:gd name="connsiteX19" fmla="*/ 484519 w 2031359"/>
              <a:gd name="connsiteY19" fmla="*/ 349061 h 6958481"/>
              <a:gd name="connsiteX20" fmla="*/ 580531 w 2031359"/>
              <a:gd name="connsiteY20" fmla="*/ 280180 h 6958481"/>
              <a:gd name="connsiteX21" fmla="*/ 716686 w 2031359"/>
              <a:gd name="connsiteY21" fmla="*/ 389572 h 6958481"/>
              <a:gd name="connsiteX22" fmla="*/ 817156 w 2031359"/>
              <a:gd name="connsiteY22" fmla="*/ 857484 h 6958481"/>
              <a:gd name="connsiteX23" fmla="*/ 842676 w 2031359"/>
              <a:gd name="connsiteY23" fmla="*/ 972944 h 6958481"/>
              <a:gd name="connsiteX24" fmla="*/ 967057 w 2031359"/>
              <a:gd name="connsiteY24" fmla="*/ 962415 h 6958481"/>
              <a:gd name="connsiteX25" fmla="*/ 922087 w 2031359"/>
              <a:gd name="connsiteY25" fmla="*/ 257878 h 6958481"/>
              <a:gd name="connsiteX26" fmla="*/ 939929 w 2031359"/>
              <a:gd name="connsiteY26" fmla="*/ 77996 h 6958481"/>
              <a:gd name="connsiteX27" fmla="*/ 1042008 w 2031359"/>
              <a:gd name="connsiteY27" fmla="*/ 3045 h 6958481"/>
              <a:gd name="connsiteX28" fmla="*/ 1161930 w 2031359"/>
              <a:gd name="connsiteY28" fmla="*/ 63005 h 6958481"/>
              <a:gd name="connsiteX29" fmla="*/ 1215821 w 2031359"/>
              <a:gd name="connsiteY29" fmla="*/ 474832 h 6958481"/>
              <a:gd name="connsiteX30" fmla="*/ 1236880 w 2031359"/>
              <a:gd name="connsiteY30" fmla="*/ 1022376 h 6958481"/>
              <a:gd name="connsiteX31" fmla="*/ 1356802 w 2031359"/>
              <a:gd name="connsiteY31" fmla="*/ 992396 h 6958481"/>
              <a:gd name="connsiteX32" fmla="*/ 1401772 w 2031359"/>
              <a:gd name="connsiteY32" fmla="*/ 407779 h 6958481"/>
              <a:gd name="connsiteX33" fmla="*/ 1446743 w 2031359"/>
              <a:gd name="connsiteY33" fmla="*/ 152946 h 6958481"/>
              <a:gd name="connsiteX34" fmla="*/ 1551674 w 2031359"/>
              <a:gd name="connsiteY34" fmla="*/ 63005 h 6958481"/>
              <a:gd name="connsiteX35" fmla="*/ 1671595 w 2031359"/>
              <a:gd name="connsiteY35" fmla="*/ 122966 h 6958481"/>
              <a:gd name="connsiteX36" fmla="*/ 1701575 w 2031359"/>
              <a:gd name="connsiteY36" fmla="*/ 347819 h 6958481"/>
              <a:gd name="connsiteX37" fmla="*/ 1671595 w 2031359"/>
              <a:gd name="connsiteY37" fmla="*/ 992396 h 6958481"/>
              <a:gd name="connsiteX38" fmla="*/ 1776526 w 2031359"/>
              <a:gd name="connsiteY38" fmla="*/ 1052356 h 6958481"/>
              <a:gd name="connsiteX39" fmla="*/ 1821497 w 2031359"/>
              <a:gd name="connsiteY39" fmla="*/ 662612 h 6958481"/>
              <a:gd name="connsiteX40" fmla="*/ 1881457 w 2031359"/>
              <a:gd name="connsiteY40" fmla="*/ 542691 h 6958481"/>
              <a:gd name="connsiteX41" fmla="*/ 1941418 w 2031359"/>
              <a:gd name="connsiteY41" fmla="*/ 527701 h 6958481"/>
              <a:gd name="connsiteX42" fmla="*/ 2031359 w 2031359"/>
              <a:gd name="connsiteY42" fmla="*/ 557681 h 6958481"/>
              <a:gd name="connsiteX43" fmla="*/ 2016369 w 2031359"/>
              <a:gd name="connsiteY43" fmla="*/ 962415 h 6958481"/>
              <a:gd name="connsiteX44" fmla="*/ 1956408 w 2031359"/>
              <a:gd name="connsiteY44" fmla="*/ 1562022 h 6958481"/>
              <a:gd name="connsiteX45" fmla="*/ 1926428 w 2031359"/>
              <a:gd name="connsiteY45" fmla="*/ 2251569 h 6958481"/>
              <a:gd name="connsiteX46" fmla="*/ 1866467 w 2031359"/>
              <a:gd name="connsiteY46" fmla="*/ 2626323 h 6958481"/>
              <a:gd name="connsiteX47" fmla="*/ 1656605 w 2031359"/>
              <a:gd name="connsiteY47" fmla="*/ 2881156 h 6958481"/>
              <a:gd name="connsiteX48" fmla="*/ 1611634 w 2031359"/>
              <a:gd name="connsiteY48" fmla="*/ 2956107 h 6958481"/>
              <a:gd name="connsiteX49" fmla="*/ 1641615 w 2031359"/>
              <a:gd name="connsiteY49" fmla="*/ 3315871 h 6958481"/>
              <a:gd name="connsiteX50" fmla="*/ 1701575 w 2031359"/>
              <a:gd name="connsiteY50" fmla="*/ 3285891 h 6958481"/>
              <a:gd name="connsiteX51" fmla="*/ 1761536 w 2031359"/>
              <a:gd name="connsiteY51" fmla="*/ 6943491 h 6958481"/>
              <a:gd name="connsiteX52" fmla="*/ 667254 w 2031359"/>
              <a:gd name="connsiteY52" fmla="*/ 6958481 h 6958481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1772 w 2031359"/>
              <a:gd name="connsiteY32" fmla="*/ 404886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1772 w 2031359"/>
              <a:gd name="connsiteY32" fmla="*/ 404886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36880 w 2031359"/>
              <a:gd name="connsiteY30" fmla="*/ 1019483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701575 w 2031359"/>
              <a:gd name="connsiteY36" fmla="*/ 344926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46743 w 2031359"/>
              <a:gd name="connsiteY33" fmla="*/ 150053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20073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06232 w 2031359"/>
              <a:gd name="connsiteY32" fmla="*/ 445031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359"/>
              <a:gd name="connsiteY0" fmla="*/ 6955588 h 6955588"/>
              <a:gd name="connsiteX1" fmla="*/ 697234 w 2031359"/>
              <a:gd name="connsiteY1" fmla="*/ 5666434 h 6955588"/>
              <a:gd name="connsiteX2" fmla="*/ 742205 w 2031359"/>
              <a:gd name="connsiteY2" fmla="*/ 4272349 h 6955588"/>
              <a:gd name="connsiteX3" fmla="*/ 742205 w 2031359"/>
              <a:gd name="connsiteY3" fmla="*/ 3297988 h 6955588"/>
              <a:gd name="connsiteX4" fmla="*/ 832146 w 2031359"/>
              <a:gd name="connsiteY4" fmla="*/ 3268008 h 6955588"/>
              <a:gd name="connsiteX5" fmla="*/ 862126 w 2031359"/>
              <a:gd name="connsiteY5" fmla="*/ 2938224 h 6955588"/>
              <a:gd name="connsiteX6" fmla="*/ 703304 w 2031359"/>
              <a:gd name="connsiteY6" fmla="*/ 2864882 h 6955588"/>
              <a:gd name="connsiteX7" fmla="*/ 531099 w 2031359"/>
              <a:gd name="connsiteY7" fmla="*/ 2643612 h 6955588"/>
              <a:gd name="connsiteX8" fmla="*/ 307490 w 2031359"/>
              <a:gd name="connsiteY8" fmla="*/ 2173726 h 6955588"/>
              <a:gd name="connsiteX9" fmla="*/ 178282 w 2031359"/>
              <a:gd name="connsiteY9" fmla="*/ 1925839 h 6955588"/>
              <a:gd name="connsiteX10" fmla="*/ 29990 w 2031359"/>
              <a:gd name="connsiteY10" fmla="*/ 1717951 h 6955588"/>
              <a:gd name="connsiteX11" fmla="*/ 16608 w 2031359"/>
              <a:gd name="connsiteY11" fmla="*/ 1539679 h 6955588"/>
              <a:gd name="connsiteX12" fmla="*/ 217549 w 2031359"/>
              <a:gd name="connsiteY12" fmla="*/ 1499168 h 6955588"/>
              <a:gd name="connsiteX13" fmla="*/ 381197 w 2031359"/>
              <a:gd name="connsiteY13" fmla="*/ 1604099 h 6955588"/>
              <a:gd name="connsiteX14" fmla="*/ 547333 w 2031359"/>
              <a:gd name="connsiteY14" fmla="*/ 1843942 h 6955588"/>
              <a:gd name="connsiteX15" fmla="*/ 592303 w 2031359"/>
              <a:gd name="connsiteY15" fmla="*/ 1918893 h 6955588"/>
              <a:gd name="connsiteX16" fmla="*/ 697234 w 2031359"/>
              <a:gd name="connsiteY16" fmla="*/ 1779156 h 6955588"/>
              <a:gd name="connsiteX17" fmla="*/ 643343 w 2031359"/>
              <a:gd name="connsiteY17" fmla="*/ 1398697 h 6955588"/>
              <a:gd name="connsiteX18" fmla="*/ 487372 w 2031359"/>
              <a:gd name="connsiteY18" fmla="*/ 569778 h 6955588"/>
              <a:gd name="connsiteX19" fmla="*/ 484519 w 2031359"/>
              <a:gd name="connsiteY19" fmla="*/ 346168 h 6955588"/>
              <a:gd name="connsiteX20" fmla="*/ 580531 w 2031359"/>
              <a:gd name="connsiteY20" fmla="*/ 277287 h 6955588"/>
              <a:gd name="connsiteX21" fmla="*/ 716686 w 2031359"/>
              <a:gd name="connsiteY21" fmla="*/ 386679 h 6955588"/>
              <a:gd name="connsiteX22" fmla="*/ 817156 w 2031359"/>
              <a:gd name="connsiteY22" fmla="*/ 854591 h 6955588"/>
              <a:gd name="connsiteX23" fmla="*/ 842676 w 2031359"/>
              <a:gd name="connsiteY23" fmla="*/ 970051 h 6955588"/>
              <a:gd name="connsiteX24" fmla="*/ 967057 w 2031359"/>
              <a:gd name="connsiteY24" fmla="*/ 959522 h 6955588"/>
              <a:gd name="connsiteX25" fmla="*/ 922087 w 2031359"/>
              <a:gd name="connsiteY25" fmla="*/ 254985 h 6955588"/>
              <a:gd name="connsiteX26" fmla="*/ 939929 w 2031359"/>
              <a:gd name="connsiteY26" fmla="*/ 75103 h 6955588"/>
              <a:gd name="connsiteX27" fmla="*/ 1042008 w 2031359"/>
              <a:gd name="connsiteY27" fmla="*/ 152 h 6955588"/>
              <a:gd name="connsiteX28" fmla="*/ 1157469 w 2031359"/>
              <a:gd name="connsiteY28" fmla="*/ 73493 h 6955588"/>
              <a:gd name="connsiteX29" fmla="*/ 1215821 w 2031359"/>
              <a:gd name="connsiteY29" fmla="*/ 471939 h 6955588"/>
              <a:gd name="connsiteX30" fmla="*/ 1250261 w 2031359"/>
              <a:gd name="connsiteY30" fmla="*/ 983799 h 6955588"/>
              <a:gd name="connsiteX31" fmla="*/ 1356802 w 2031359"/>
              <a:gd name="connsiteY31" fmla="*/ 989503 h 6955588"/>
              <a:gd name="connsiteX32" fmla="*/ 1410692 w 2031359"/>
              <a:gd name="connsiteY32" fmla="*/ 494097 h 6955588"/>
              <a:gd name="connsiteX33" fmla="*/ 1477967 w 2031359"/>
              <a:gd name="connsiteY33" fmla="*/ 132211 h 6955588"/>
              <a:gd name="connsiteX34" fmla="*/ 1551674 w 2031359"/>
              <a:gd name="connsiteY34" fmla="*/ 60112 h 6955588"/>
              <a:gd name="connsiteX35" fmla="*/ 1671595 w 2031359"/>
              <a:gd name="connsiteY35" fmla="*/ 146836 h 6955588"/>
              <a:gd name="connsiteX36" fmla="*/ 1697114 w 2031359"/>
              <a:gd name="connsiteY36" fmla="*/ 407372 h 6955588"/>
              <a:gd name="connsiteX37" fmla="*/ 1671595 w 2031359"/>
              <a:gd name="connsiteY37" fmla="*/ 989503 h 6955588"/>
              <a:gd name="connsiteX38" fmla="*/ 1776526 w 2031359"/>
              <a:gd name="connsiteY38" fmla="*/ 1049463 h 6955588"/>
              <a:gd name="connsiteX39" fmla="*/ 1821497 w 2031359"/>
              <a:gd name="connsiteY39" fmla="*/ 659719 h 6955588"/>
              <a:gd name="connsiteX40" fmla="*/ 1881457 w 2031359"/>
              <a:gd name="connsiteY40" fmla="*/ 539798 h 6955588"/>
              <a:gd name="connsiteX41" fmla="*/ 1941418 w 2031359"/>
              <a:gd name="connsiteY41" fmla="*/ 524808 h 6955588"/>
              <a:gd name="connsiteX42" fmla="*/ 2031359 w 2031359"/>
              <a:gd name="connsiteY42" fmla="*/ 554788 h 6955588"/>
              <a:gd name="connsiteX43" fmla="*/ 2016369 w 2031359"/>
              <a:gd name="connsiteY43" fmla="*/ 959522 h 6955588"/>
              <a:gd name="connsiteX44" fmla="*/ 1956408 w 2031359"/>
              <a:gd name="connsiteY44" fmla="*/ 1559129 h 6955588"/>
              <a:gd name="connsiteX45" fmla="*/ 1926428 w 2031359"/>
              <a:gd name="connsiteY45" fmla="*/ 2248676 h 6955588"/>
              <a:gd name="connsiteX46" fmla="*/ 1866467 w 2031359"/>
              <a:gd name="connsiteY46" fmla="*/ 2623430 h 6955588"/>
              <a:gd name="connsiteX47" fmla="*/ 1656605 w 2031359"/>
              <a:gd name="connsiteY47" fmla="*/ 2878263 h 6955588"/>
              <a:gd name="connsiteX48" fmla="*/ 1611634 w 2031359"/>
              <a:gd name="connsiteY48" fmla="*/ 2953214 h 6955588"/>
              <a:gd name="connsiteX49" fmla="*/ 1641615 w 2031359"/>
              <a:gd name="connsiteY49" fmla="*/ 3312978 h 6955588"/>
              <a:gd name="connsiteX50" fmla="*/ 1701575 w 2031359"/>
              <a:gd name="connsiteY50" fmla="*/ 3282998 h 6955588"/>
              <a:gd name="connsiteX51" fmla="*/ 1761536 w 2031359"/>
              <a:gd name="connsiteY51" fmla="*/ 6940598 h 6955588"/>
              <a:gd name="connsiteX52" fmla="*/ 667254 w 2031359"/>
              <a:gd name="connsiteY52" fmla="*/ 6955588 h 6955588"/>
              <a:gd name="connsiteX0" fmla="*/ 667254 w 2031613"/>
              <a:gd name="connsiteY0" fmla="*/ 6955588 h 6955588"/>
              <a:gd name="connsiteX1" fmla="*/ 697234 w 2031613"/>
              <a:gd name="connsiteY1" fmla="*/ 5666434 h 6955588"/>
              <a:gd name="connsiteX2" fmla="*/ 742205 w 2031613"/>
              <a:gd name="connsiteY2" fmla="*/ 4272349 h 6955588"/>
              <a:gd name="connsiteX3" fmla="*/ 742205 w 2031613"/>
              <a:gd name="connsiteY3" fmla="*/ 3297988 h 6955588"/>
              <a:gd name="connsiteX4" fmla="*/ 832146 w 2031613"/>
              <a:gd name="connsiteY4" fmla="*/ 3268008 h 6955588"/>
              <a:gd name="connsiteX5" fmla="*/ 862126 w 2031613"/>
              <a:gd name="connsiteY5" fmla="*/ 2938224 h 6955588"/>
              <a:gd name="connsiteX6" fmla="*/ 703304 w 2031613"/>
              <a:gd name="connsiteY6" fmla="*/ 2864882 h 6955588"/>
              <a:gd name="connsiteX7" fmla="*/ 531099 w 2031613"/>
              <a:gd name="connsiteY7" fmla="*/ 2643612 h 6955588"/>
              <a:gd name="connsiteX8" fmla="*/ 307490 w 2031613"/>
              <a:gd name="connsiteY8" fmla="*/ 2173726 h 6955588"/>
              <a:gd name="connsiteX9" fmla="*/ 178282 w 2031613"/>
              <a:gd name="connsiteY9" fmla="*/ 1925839 h 6955588"/>
              <a:gd name="connsiteX10" fmla="*/ 29990 w 2031613"/>
              <a:gd name="connsiteY10" fmla="*/ 1717951 h 6955588"/>
              <a:gd name="connsiteX11" fmla="*/ 16608 w 2031613"/>
              <a:gd name="connsiteY11" fmla="*/ 1539679 h 6955588"/>
              <a:gd name="connsiteX12" fmla="*/ 217549 w 2031613"/>
              <a:gd name="connsiteY12" fmla="*/ 1499168 h 6955588"/>
              <a:gd name="connsiteX13" fmla="*/ 381197 w 2031613"/>
              <a:gd name="connsiteY13" fmla="*/ 1604099 h 6955588"/>
              <a:gd name="connsiteX14" fmla="*/ 547333 w 2031613"/>
              <a:gd name="connsiteY14" fmla="*/ 1843942 h 6955588"/>
              <a:gd name="connsiteX15" fmla="*/ 592303 w 2031613"/>
              <a:gd name="connsiteY15" fmla="*/ 1918893 h 6955588"/>
              <a:gd name="connsiteX16" fmla="*/ 697234 w 2031613"/>
              <a:gd name="connsiteY16" fmla="*/ 1779156 h 6955588"/>
              <a:gd name="connsiteX17" fmla="*/ 643343 w 2031613"/>
              <a:gd name="connsiteY17" fmla="*/ 1398697 h 6955588"/>
              <a:gd name="connsiteX18" fmla="*/ 487372 w 2031613"/>
              <a:gd name="connsiteY18" fmla="*/ 569778 h 6955588"/>
              <a:gd name="connsiteX19" fmla="*/ 484519 w 2031613"/>
              <a:gd name="connsiteY19" fmla="*/ 346168 h 6955588"/>
              <a:gd name="connsiteX20" fmla="*/ 580531 w 2031613"/>
              <a:gd name="connsiteY20" fmla="*/ 277287 h 6955588"/>
              <a:gd name="connsiteX21" fmla="*/ 716686 w 2031613"/>
              <a:gd name="connsiteY21" fmla="*/ 386679 h 6955588"/>
              <a:gd name="connsiteX22" fmla="*/ 817156 w 2031613"/>
              <a:gd name="connsiteY22" fmla="*/ 854591 h 6955588"/>
              <a:gd name="connsiteX23" fmla="*/ 842676 w 2031613"/>
              <a:gd name="connsiteY23" fmla="*/ 970051 h 6955588"/>
              <a:gd name="connsiteX24" fmla="*/ 967057 w 2031613"/>
              <a:gd name="connsiteY24" fmla="*/ 959522 h 6955588"/>
              <a:gd name="connsiteX25" fmla="*/ 922087 w 2031613"/>
              <a:gd name="connsiteY25" fmla="*/ 254985 h 6955588"/>
              <a:gd name="connsiteX26" fmla="*/ 939929 w 2031613"/>
              <a:gd name="connsiteY26" fmla="*/ 75103 h 6955588"/>
              <a:gd name="connsiteX27" fmla="*/ 1042008 w 2031613"/>
              <a:gd name="connsiteY27" fmla="*/ 152 h 6955588"/>
              <a:gd name="connsiteX28" fmla="*/ 1157469 w 2031613"/>
              <a:gd name="connsiteY28" fmla="*/ 73493 h 6955588"/>
              <a:gd name="connsiteX29" fmla="*/ 1215821 w 2031613"/>
              <a:gd name="connsiteY29" fmla="*/ 471939 h 6955588"/>
              <a:gd name="connsiteX30" fmla="*/ 1250261 w 2031613"/>
              <a:gd name="connsiteY30" fmla="*/ 983799 h 6955588"/>
              <a:gd name="connsiteX31" fmla="*/ 1356802 w 2031613"/>
              <a:gd name="connsiteY31" fmla="*/ 989503 h 6955588"/>
              <a:gd name="connsiteX32" fmla="*/ 1410692 w 2031613"/>
              <a:gd name="connsiteY32" fmla="*/ 494097 h 6955588"/>
              <a:gd name="connsiteX33" fmla="*/ 1477967 w 2031613"/>
              <a:gd name="connsiteY33" fmla="*/ 132211 h 6955588"/>
              <a:gd name="connsiteX34" fmla="*/ 1551674 w 2031613"/>
              <a:gd name="connsiteY34" fmla="*/ 60112 h 6955588"/>
              <a:gd name="connsiteX35" fmla="*/ 1671595 w 2031613"/>
              <a:gd name="connsiteY35" fmla="*/ 146836 h 6955588"/>
              <a:gd name="connsiteX36" fmla="*/ 1697114 w 2031613"/>
              <a:gd name="connsiteY36" fmla="*/ 407372 h 6955588"/>
              <a:gd name="connsiteX37" fmla="*/ 1671595 w 2031613"/>
              <a:gd name="connsiteY37" fmla="*/ 989503 h 6955588"/>
              <a:gd name="connsiteX38" fmla="*/ 1776526 w 2031613"/>
              <a:gd name="connsiteY38" fmla="*/ 1049463 h 6955588"/>
              <a:gd name="connsiteX39" fmla="*/ 1821497 w 2031613"/>
              <a:gd name="connsiteY39" fmla="*/ 659719 h 6955588"/>
              <a:gd name="connsiteX40" fmla="*/ 1881457 w 2031613"/>
              <a:gd name="connsiteY40" fmla="*/ 539798 h 6955588"/>
              <a:gd name="connsiteX41" fmla="*/ 1941418 w 2031613"/>
              <a:gd name="connsiteY41" fmla="*/ 524808 h 6955588"/>
              <a:gd name="connsiteX42" fmla="*/ 2031359 w 2031613"/>
              <a:gd name="connsiteY42" fmla="*/ 554788 h 6955588"/>
              <a:gd name="connsiteX43" fmla="*/ 2016369 w 2031613"/>
              <a:gd name="connsiteY43" fmla="*/ 959522 h 6955588"/>
              <a:gd name="connsiteX44" fmla="*/ 1956408 w 2031613"/>
              <a:gd name="connsiteY44" fmla="*/ 1559129 h 6955588"/>
              <a:gd name="connsiteX45" fmla="*/ 1926428 w 2031613"/>
              <a:gd name="connsiteY45" fmla="*/ 2248676 h 6955588"/>
              <a:gd name="connsiteX46" fmla="*/ 1866467 w 2031613"/>
              <a:gd name="connsiteY46" fmla="*/ 2623430 h 6955588"/>
              <a:gd name="connsiteX47" fmla="*/ 1656605 w 2031613"/>
              <a:gd name="connsiteY47" fmla="*/ 2878263 h 6955588"/>
              <a:gd name="connsiteX48" fmla="*/ 1611634 w 2031613"/>
              <a:gd name="connsiteY48" fmla="*/ 2953214 h 6955588"/>
              <a:gd name="connsiteX49" fmla="*/ 1641615 w 2031613"/>
              <a:gd name="connsiteY49" fmla="*/ 3312978 h 6955588"/>
              <a:gd name="connsiteX50" fmla="*/ 1701575 w 2031613"/>
              <a:gd name="connsiteY50" fmla="*/ 3282998 h 6955588"/>
              <a:gd name="connsiteX51" fmla="*/ 1761536 w 2031613"/>
              <a:gd name="connsiteY51" fmla="*/ 6940598 h 6955588"/>
              <a:gd name="connsiteX52" fmla="*/ 667254 w 2031613"/>
              <a:gd name="connsiteY52" fmla="*/ 6955588 h 6955588"/>
              <a:gd name="connsiteX0" fmla="*/ 667254 w 2022721"/>
              <a:gd name="connsiteY0" fmla="*/ 6955588 h 6955588"/>
              <a:gd name="connsiteX1" fmla="*/ 697234 w 2022721"/>
              <a:gd name="connsiteY1" fmla="*/ 5666434 h 6955588"/>
              <a:gd name="connsiteX2" fmla="*/ 742205 w 2022721"/>
              <a:gd name="connsiteY2" fmla="*/ 4272349 h 6955588"/>
              <a:gd name="connsiteX3" fmla="*/ 742205 w 2022721"/>
              <a:gd name="connsiteY3" fmla="*/ 3297988 h 6955588"/>
              <a:gd name="connsiteX4" fmla="*/ 832146 w 2022721"/>
              <a:gd name="connsiteY4" fmla="*/ 3268008 h 6955588"/>
              <a:gd name="connsiteX5" fmla="*/ 862126 w 2022721"/>
              <a:gd name="connsiteY5" fmla="*/ 2938224 h 6955588"/>
              <a:gd name="connsiteX6" fmla="*/ 703304 w 2022721"/>
              <a:gd name="connsiteY6" fmla="*/ 2864882 h 6955588"/>
              <a:gd name="connsiteX7" fmla="*/ 531099 w 2022721"/>
              <a:gd name="connsiteY7" fmla="*/ 2643612 h 6955588"/>
              <a:gd name="connsiteX8" fmla="*/ 307490 w 2022721"/>
              <a:gd name="connsiteY8" fmla="*/ 2173726 h 6955588"/>
              <a:gd name="connsiteX9" fmla="*/ 178282 w 2022721"/>
              <a:gd name="connsiteY9" fmla="*/ 1925839 h 6955588"/>
              <a:gd name="connsiteX10" fmla="*/ 29990 w 2022721"/>
              <a:gd name="connsiteY10" fmla="*/ 1717951 h 6955588"/>
              <a:gd name="connsiteX11" fmla="*/ 16608 w 2022721"/>
              <a:gd name="connsiteY11" fmla="*/ 1539679 h 6955588"/>
              <a:gd name="connsiteX12" fmla="*/ 217549 w 2022721"/>
              <a:gd name="connsiteY12" fmla="*/ 1499168 h 6955588"/>
              <a:gd name="connsiteX13" fmla="*/ 381197 w 2022721"/>
              <a:gd name="connsiteY13" fmla="*/ 1604099 h 6955588"/>
              <a:gd name="connsiteX14" fmla="*/ 547333 w 2022721"/>
              <a:gd name="connsiteY14" fmla="*/ 1843942 h 6955588"/>
              <a:gd name="connsiteX15" fmla="*/ 592303 w 2022721"/>
              <a:gd name="connsiteY15" fmla="*/ 1918893 h 6955588"/>
              <a:gd name="connsiteX16" fmla="*/ 697234 w 2022721"/>
              <a:gd name="connsiteY16" fmla="*/ 1779156 h 6955588"/>
              <a:gd name="connsiteX17" fmla="*/ 643343 w 2022721"/>
              <a:gd name="connsiteY17" fmla="*/ 1398697 h 6955588"/>
              <a:gd name="connsiteX18" fmla="*/ 487372 w 2022721"/>
              <a:gd name="connsiteY18" fmla="*/ 569778 h 6955588"/>
              <a:gd name="connsiteX19" fmla="*/ 484519 w 2022721"/>
              <a:gd name="connsiteY19" fmla="*/ 346168 h 6955588"/>
              <a:gd name="connsiteX20" fmla="*/ 580531 w 2022721"/>
              <a:gd name="connsiteY20" fmla="*/ 277287 h 6955588"/>
              <a:gd name="connsiteX21" fmla="*/ 716686 w 2022721"/>
              <a:gd name="connsiteY21" fmla="*/ 386679 h 6955588"/>
              <a:gd name="connsiteX22" fmla="*/ 817156 w 2022721"/>
              <a:gd name="connsiteY22" fmla="*/ 854591 h 6955588"/>
              <a:gd name="connsiteX23" fmla="*/ 842676 w 2022721"/>
              <a:gd name="connsiteY23" fmla="*/ 970051 h 6955588"/>
              <a:gd name="connsiteX24" fmla="*/ 967057 w 2022721"/>
              <a:gd name="connsiteY24" fmla="*/ 959522 h 6955588"/>
              <a:gd name="connsiteX25" fmla="*/ 922087 w 2022721"/>
              <a:gd name="connsiteY25" fmla="*/ 254985 h 6955588"/>
              <a:gd name="connsiteX26" fmla="*/ 939929 w 2022721"/>
              <a:gd name="connsiteY26" fmla="*/ 75103 h 6955588"/>
              <a:gd name="connsiteX27" fmla="*/ 1042008 w 2022721"/>
              <a:gd name="connsiteY27" fmla="*/ 152 h 6955588"/>
              <a:gd name="connsiteX28" fmla="*/ 1157469 w 2022721"/>
              <a:gd name="connsiteY28" fmla="*/ 73493 h 6955588"/>
              <a:gd name="connsiteX29" fmla="*/ 1215821 w 2022721"/>
              <a:gd name="connsiteY29" fmla="*/ 471939 h 6955588"/>
              <a:gd name="connsiteX30" fmla="*/ 1250261 w 2022721"/>
              <a:gd name="connsiteY30" fmla="*/ 983799 h 6955588"/>
              <a:gd name="connsiteX31" fmla="*/ 1356802 w 2022721"/>
              <a:gd name="connsiteY31" fmla="*/ 989503 h 6955588"/>
              <a:gd name="connsiteX32" fmla="*/ 1410692 w 2022721"/>
              <a:gd name="connsiteY32" fmla="*/ 494097 h 6955588"/>
              <a:gd name="connsiteX33" fmla="*/ 1477967 w 2022721"/>
              <a:gd name="connsiteY33" fmla="*/ 132211 h 6955588"/>
              <a:gd name="connsiteX34" fmla="*/ 1551674 w 2022721"/>
              <a:gd name="connsiteY34" fmla="*/ 60112 h 6955588"/>
              <a:gd name="connsiteX35" fmla="*/ 1671595 w 2022721"/>
              <a:gd name="connsiteY35" fmla="*/ 146836 h 6955588"/>
              <a:gd name="connsiteX36" fmla="*/ 1697114 w 2022721"/>
              <a:gd name="connsiteY36" fmla="*/ 407372 h 6955588"/>
              <a:gd name="connsiteX37" fmla="*/ 1671595 w 2022721"/>
              <a:gd name="connsiteY37" fmla="*/ 989503 h 6955588"/>
              <a:gd name="connsiteX38" fmla="*/ 1776526 w 2022721"/>
              <a:gd name="connsiteY38" fmla="*/ 1049463 h 6955588"/>
              <a:gd name="connsiteX39" fmla="*/ 1821497 w 2022721"/>
              <a:gd name="connsiteY39" fmla="*/ 659719 h 6955588"/>
              <a:gd name="connsiteX40" fmla="*/ 1881457 w 2022721"/>
              <a:gd name="connsiteY40" fmla="*/ 539798 h 6955588"/>
              <a:gd name="connsiteX41" fmla="*/ 1941418 w 2022721"/>
              <a:gd name="connsiteY41" fmla="*/ 524808 h 6955588"/>
              <a:gd name="connsiteX42" fmla="*/ 2022438 w 2022721"/>
              <a:gd name="connsiteY42" fmla="*/ 661839 h 6955588"/>
              <a:gd name="connsiteX43" fmla="*/ 2016369 w 2022721"/>
              <a:gd name="connsiteY43" fmla="*/ 959522 h 6955588"/>
              <a:gd name="connsiteX44" fmla="*/ 1956408 w 2022721"/>
              <a:gd name="connsiteY44" fmla="*/ 1559129 h 6955588"/>
              <a:gd name="connsiteX45" fmla="*/ 1926428 w 2022721"/>
              <a:gd name="connsiteY45" fmla="*/ 2248676 h 6955588"/>
              <a:gd name="connsiteX46" fmla="*/ 1866467 w 2022721"/>
              <a:gd name="connsiteY46" fmla="*/ 2623430 h 6955588"/>
              <a:gd name="connsiteX47" fmla="*/ 1656605 w 2022721"/>
              <a:gd name="connsiteY47" fmla="*/ 2878263 h 6955588"/>
              <a:gd name="connsiteX48" fmla="*/ 1611634 w 2022721"/>
              <a:gd name="connsiteY48" fmla="*/ 2953214 h 6955588"/>
              <a:gd name="connsiteX49" fmla="*/ 1641615 w 2022721"/>
              <a:gd name="connsiteY49" fmla="*/ 3312978 h 6955588"/>
              <a:gd name="connsiteX50" fmla="*/ 1701575 w 2022721"/>
              <a:gd name="connsiteY50" fmla="*/ 3282998 h 6955588"/>
              <a:gd name="connsiteX51" fmla="*/ 1761536 w 2022721"/>
              <a:gd name="connsiteY51" fmla="*/ 6940598 h 6955588"/>
              <a:gd name="connsiteX52" fmla="*/ 667254 w 2022721"/>
              <a:gd name="connsiteY52" fmla="*/ 6955588 h 6955588"/>
              <a:gd name="connsiteX0" fmla="*/ 667254 w 2022721"/>
              <a:gd name="connsiteY0" fmla="*/ 6955588 h 6955588"/>
              <a:gd name="connsiteX1" fmla="*/ 697234 w 2022721"/>
              <a:gd name="connsiteY1" fmla="*/ 5666434 h 6955588"/>
              <a:gd name="connsiteX2" fmla="*/ 742205 w 2022721"/>
              <a:gd name="connsiteY2" fmla="*/ 4272349 h 6955588"/>
              <a:gd name="connsiteX3" fmla="*/ 742205 w 2022721"/>
              <a:gd name="connsiteY3" fmla="*/ 3297988 h 6955588"/>
              <a:gd name="connsiteX4" fmla="*/ 832146 w 2022721"/>
              <a:gd name="connsiteY4" fmla="*/ 3268008 h 6955588"/>
              <a:gd name="connsiteX5" fmla="*/ 862126 w 2022721"/>
              <a:gd name="connsiteY5" fmla="*/ 2938224 h 6955588"/>
              <a:gd name="connsiteX6" fmla="*/ 703304 w 2022721"/>
              <a:gd name="connsiteY6" fmla="*/ 2864882 h 6955588"/>
              <a:gd name="connsiteX7" fmla="*/ 531099 w 2022721"/>
              <a:gd name="connsiteY7" fmla="*/ 2643612 h 6955588"/>
              <a:gd name="connsiteX8" fmla="*/ 307490 w 2022721"/>
              <a:gd name="connsiteY8" fmla="*/ 2173726 h 6955588"/>
              <a:gd name="connsiteX9" fmla="*/ 178282 w 2022721"/>
              <a:gd name="connsiteY9" fmla="*/ 1925839 h 6955588"/>
              <a:gd name="connsiteX10" fmla="*/ 29990 w 2022721"/>
              <a:gd name="connsiteY10" fmla="*/ 1717951 h 6955588"/>
              <a:gd name="connsiteX11" fmla="*/ 16608 w 2022721"/>
              <a:gd name="connsiteY11" fmla="*/ 1539679 h 6955588"/>
              <a:gd name="connsiteX12" fmla="*/ 217549 w 2022721"/>
              <a:gd name="connsiteY12" fmla="*/ 1499168 h 6955588"/>
              <a:gd name="connsiteX13" fmla="*/ 381197 w 2022721"/>
              <a:gd name="connsiteY13" fmla="*/ 1604099 h 6955588"/>
              <a:gd name="connsiteX14" fmla="*/ 547333 w 2022721"/>
              <a:gd name="connsiteY14" fmla="*/ 1843942 h 6955588"/>
              <a:gd name="connsiteX15" fmla="*/ 592303 w 2022721"/>
              <a:gd name="connsiteY15" fmla="*/ 1918893 h 6955588"/>
              <a:gd name="connsiteX16" fmla="*/ 697234 w 2022721"/>
              <a:gd name="connsiteY16" fmla="*/ 1779156 h 6955588"/>
              <a:gd name="connsiteX17" fmla="*/ 643343 w 2022721"/>
              <a:gd name="connsiteY17" fmla="*/ 1398697 h 6955588"/>
              <a:gd name="connsiteX18" fmla="*/ 487372 w 2022721"/>
              <a:gd name="connsiteY18" fmla="*/ 569778 h 6955588"/>
              <a:gd name="connsiteX19" fmla="*/ 484519 w 2022721"/>
              <a:gd name="connsiteY19" fmla="*/ 346168 h 6955588"/>
              <a:gd name="connsiteX20" fmla="*/ 580531 w 2022721"/>
              <a:gd name="connsiteY20" fmla="*/ 277287 h 6955588"/>
              <a:gd name="connsiteX21" fmla="*/ 716686 w 2022721"/>
              <a:gd name="connsiteY21" fmla="*/ 386679 h 6955588"/>
              <a:gd name="connsiteX22" fmla="*/ 817156 w 2022721"/>
              <a:gd name="connsiteY22" fmla="*/ 854591 h 6955588"/>
              <a:gd name="connsiteX23" fmla="*/ 842676 w 2022721"/>
              <a:gd name="connsiteY23" fmla="*/ 970051 h 6955588"/>
              <a:gd name="connsiteX24" fmla="*/ 967057 w 2022721"/>
              <a:gd name="connsiteY24" fmla="*/ 959522 h 6955588"/>
              <a:gd name="connsiteX25" fmla="*/ 922087 w 2022721"/>
              <a:gd name="connsiteY25" fmla="*/ 254985 h 6955588"/>
              <a:gd name="connsiteX26" fmla="*/ 939929 w 2022721"/>
              <a:gd name="connsiteY26" fmla="*/ 75103 h 6955588"/>
              <a:gd name="connsiteX27" fmla="*/ 1042008 w 2022721"/>
              <a:gd name="connsiteY27" fmla="*/ 152 h 6955588"/>
              <a:gd name="connsiteX28" fmla="*/ 1157469 w 2022721"/>
              <a:gd name="connsiteY28" fmla="*/ 73493 h 6955588"/>
              <a:gd name="connsiteX29" fmla="*/ 1215821 w 2022721"/>
              <a:gd name="connsiteY29" fmla="*/ 471939 h 6955588"/>
              <a:gd name="connsiteX30" fmla="*/ 1250261 w 2022721"/>
              <a:gd name="connsiteY30" fmla="*/ 983799 h 6955588"/>
              <a:gd name="connsiteX31" fmla="*/ 1356802 w 2022721"/>
              <a:gd name="connsiteY31" fmla="*/ 989503 h 6955588"/>
              <a:gd name="connsiteX32" fmla="*/ 1410692 w 2022721"/>
              <a:gd name="connsiteY32" fmla="*/ 494097 h 6955588"/>
              <a:gd name="connsiteX33" fmla="*/ 1477967 w 2022721"/>
              <a:gd name="connsiteY33" fmla="*/ 132211 h 6955588"/>
              <a:gd name="connsiteX34" fmla="*/ 1551674 w 2022721"/>
              <a:gd name="connsiteY34" fmla="*/ 60112 h 6955588"/>
              <a:gd name="connsiteX35" fmla="*/ 1671595 w 2022721"/>
              <a:gd name="connsiteY35" fmla="*/ 146836 h 6955588"/>
              <a:gd name="connsiteX36" fmla="*/ 1697114 w 2022721"/>
              <a:gd name="connsiteY36" fmla="*/ 407372 h 6955588"/>
              <a:gd name="connsiteX37" fmla="*/ 1671595 w 2022721"/>
              <a:gd name="connsiteY37" fmla="*/ 989503 h 6955588"/>
              <a:gd name="connsiteX38" fmla="*/ 1776526 w 2022721"/>
              <a:gd name="connsiteY38" fmla="*/ 1049463 h 6955588"/>
              <a:gd name="connsiteX39" fmla="*/ 1821497 w 2022721"/>
              <a:gd name="connsiteY39" fmla="*/ 659719 h 6955588"/>
              <a:gd name="connsiteX40" fmla="*/ 1881457 w 2022721"/>
              <a:gd name="connsiteY40" fmla="*/ 539798 h 6955588"/>
              <a:gd name="connsiteX41" fmla="*/ 1941418 w 2022721"/>
              <a:gd name="connsiteY41" fmla="*/ 524808 h 6955588"/>
              <a:gd name="connsiteX42" fmla="*/ 2022438 w 2022721"/>
              <a:gd name="connsiteY42" fmla="*/ 661839 h 6955588"/>
              <a:gd name="connsiteX43" fmla="*/ 2016369 w 2022721"/>
              <a:gd name="connsiteY43" fmla="*/ 959522 h 6955588"/>
              <a:gd name="connsiteX44" fmla="*/ 1956408 w 2022721"/>
              <a:gd name="connsiteY44" fmla="*/ 1559129 h 6955588"/>
              <a:gd name="connsiteX45" fmla="*/ 1926428 w 2022721"/>
              <a:gd name="connsiteY45" fmla="*/ 2248676 h 6955588"/>
              <a:gd name="connsiteX46" fmla="*/ 1866467 w 2022721"/>
              <a:gd name="connsiteY46" fmla="*/ 2623430 h 6955588"/>
              <a:gd name="connsiteX47" fmla="*/ 1656605 w 2022721"/>
              <a:gd name="connsiteY47" fmla="*/ 2878263 h 6955588"/>
              <a:gd name="connsiteX48" fmla="*/ 1611634 w 2022721"/>
              <a:gd name="connsiteY48" fmla="*/ 2953214 h 6955588"/>
              <a:gd name="connsiteX49" fmla="*/ 1641615 w 2022721"/>
              <a:gd name="connsiteY49" fmla="*/ 3312978 h 6955588"/>
              <a:gd name="connsiteX50" fmla="*/ 1701575 w 2022721"/>
              <a:gd name="connsiteY50" fmla="*/ 3282998 h 6955588"/>
              <a:gd name="connsiteX51" fmla="*/ 1761536 w 2022721"/>
              <a:gd name="connsiteY51" fmla="*/ 6940598 h 6955588"/>
              <a:gd name="connsiteX52" fmla="*/ 667254 w 2022721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4853"/>
              <a:gd name="connsiteY0" fmla="*/ 6955588 h 6955588"/>
              <a:gd name="connsiteX1" fmla="*/ 697234 w 2024853"/>
              <a:gd name="connsiteY1" fmla="*/ 5666434 h 6955588"/>
              <a:gd name="connsiteX2" fmla="*/ 742205 w 2024853"/>
              <a:gd name="connsiteY2" fmla="*/ 4272349 h 6955588"/>
              <a:gd name="connsiteX3" fmla="*/ 742205 w 2024853"/>
              <a:gd name="connsiteY3" fmla="*/ 3297988 h 6955588"/>
              <a:gd name="connsiteX4" fmla="*/ 832146 w 2024853"/>
              <a:gd name="connsiteY4" fmla="*/ 3268008 h 6955588"/>
              <a:gd name="connsiteX5" fmla="*/ 862126 w 2024853"/>
              <a:gd name="connsiteY5" fmla="*/ 2938224 h 6955588"/>
              <a:gd name="connsiteX6" fmla="*/ 703304 w 2024853"/>
              <a:gd name="connsiteY6" fmla="*/ 2864882 h 6955588"/>
              <a:gd name="connsiteX7" fmla="*/ 531099 w 2024853"/>
              <a:gd name="connsiteY7" fmla="*/ 2643612 h 6955588"/>
              <a:gd name="connsiteX8" fmla="*/ 307490 w 2024853"/>
              <a:gd name="connsiteY8" fmla="*/ 2173726 h 6955588"/>
              <a:gd name="connsiteX9" fmla="*/ 178282 w 2024853"/>
              <a:gd name="connsiteY9" fmla="*/ 1925839 h 6955588"/>
              <a:gd name="connsiteX10" fmla="*/ 29990 w 2024853"/>
              <a:gd name="connsiteY10" fmla="*/ 1717951 h 6955588"/>
              <a:gd name="connsiteX11" fmla="*/ 16608 w 2024853"/>
              <a:gd name="connsiteY11" fmla="*/ 1539679 h 6955588"/>
              <a:gd name="connsiteX12" fmla="*/ 217549 w 2024853"/>
              <a:gd name="connsiteY12" fmla="*/ 1499168 h 6955588"/>
              <a:gd name="connsiteX13" fmla="*/ 381197 w 2024853"/>
              <a:gd name="connsiteY13" fmla="*/ 1604099 h 6955588"/>
              <a:gd name="connsiteX14" fmla="*/ 547333 w 2024853"/>
              <a:gd name="connsiteY14" fmla="*/ 1843942 h 6955588"/>
              <a:gd name="connsiteX15" fmla="*/ 592303 w 2024853"/>
              <a:gd name="connsiteY15" fmla="*/ 1918893 h 6955588"/>
              <a:gd name="connsiteX16" fmla="*/ 697234 w 2024853"/>
              <a:gd name="connsiteY16" fmla="*/ 1779156 h 6955588"/>
              <a:gd name="connsiteX17" fmla="*/ 643343 w 2024853"/>
              <a:gd name="connsiteY17" fmla="*/ 1398697 h 6955588"/>
              <a:gd name="connsiteX18" fmla="*/ 487372 w 2024853"/>
              <a:gd name="connsiteY18" fmla="*/ 569778 h 6955588"/>
              <a:gd name="connsiteX19" fmla="*/ 484519 w 2024853"/>
              <a:gd name="connsiteY19" fmla="*/ 346168 h 6955588"/>
              <a:gd name="connsiteX20" fmla="*/ 580531 w 2024853"/>
              <a:gd name="connsiteY20" fmla="*/ 277287 h 6955588"/>
              <a:gd name="connsiteX21" fmla="*/ 716686 w 2024853"/>
              <a:gd name="connsiteY21" fmla="*/ 386679 h 6955588"/>
              <a:gd name="connsiteX22" fmla="*/ 817156 w 2024853"/>
              <a:gd name="connsiteY22" fmla="*/ 854591 h 6955588"/>
              <a:gd name="connsiteX23" fmla="*/ 842676 w 2024853"/>
              <a:gd name="connsiteY23" fmla="*/ 970051 h 6955588"/>
              <a:gd name="connsiteX24" fmla="*/ 967057 w 2024853"/>
              <a:gd name="connsiteY24" fmla="*/ 959522 h 6955588"/>
              <a:gd name="connsiteX25" fmla="*/ 922087 w 2024853"/>
              <a:gd name="connsiteY25" fmla="*/ 254985 h 6955588"/>
              <a:gd name="connsiteX26" fmla="*/ 939929 w 2024853"/>
              <a:gd name="connsiteY26" fmla="*/ 75103 h 6955588"/>
              <a:gd name="connsiteX27" fmla="*/ 1042008 w 2024853"/>
              <a:gd name="connsiteY27" fmla="*/ 152 h 6955588"/>
              <a:gd name="connsiteX28" fmla="*/ 1157469 w 2024853"/>
              <a:gd name="connsiteY28" fmla="*/ 73493 h 6955588"/>
              <a:gd name="connsiteX29" fmla="*/ 1215821 w 2024853"/>
              <a:gd name="connsiteY29" fmla="*/ 471939 h 6955588"/>
              <a:gd name="connsiteX30" fmla="*/ 1250261 w 2024853"/>
              <a:gd name="connsiteY30" fmla="*/ 983799 h 6955588"/>
              <a:gd name="connsiteX31" fmla="*/ 1356802 w 2024853"/>
              <a:gd name="connsiteY31" fmla="*/ 989503 h 6955588"/>
              <a:gd name="connsiteX32" fmla="*/ 1410692 w 2024853"/>
              <a:gd name="connsiteY32" fmla="*/ 494097 h 6955588"/>
              <a:gd name="connsiteX33" fmla="*/ 1477967 w 2024853"/>
              <a:gd name="connsiteY33" fmla="*/ 132211 h 6955588"/>
              <a:gd name="connsiteX34" fmla="*/ 1551674 w 2024853"/>
              <a:gd name="connsiteY34" fmla="*/ 60112 h 6955588"/>
              <a:gd name="connsiteX35" fmla="*/ 1671595 w 2024853"/>
              <a:gd name="connsiteY35" fmla="*/ 146836 h 6955588"/>
              <a:gd name="connsiteX36" fmla="*/ 1697114 w 2024853"/>
              <a:gd name="connsiteY36" fmla="*/ 407372 h 6955588"/>
              <a:gd name="connsiteX37" fmla="*/ 1671595 w 2024853"/>
              <a:gd name="connsiteY37" fmla="*/ 989503 h 6955588"/>
              <a:gd name="connsiteX38" fmla="*/ 1776526 w 2024853"/>
              <a:gd name="connsiteY38" fmla="*/ 1049463 h 6955588"/>
              <a:gd name="connsiteX39" fmla="*/ 1821497 w 2024853"/>
              <a:gd name="connsiteY39" fmla="*/ 659719 h 6955588"/>
              <a:gd name="connsiteX40" fmla="*/ 1881457 w 2024853"/>
              <a:gd name="connsiteY40" fmla="*/ 539798 h 6955588"/>
              <a:gd name="connsiteX41" fmla="*/ 1972642 w 2024853"/>
              <a:gd name="connsiteY41" fmla="*/ 542650 h 6955588"/>
              <a:gd name="connsiteX42" fmla="*/ 2022438 w 2024853"/>
              <a:gd name="connsiteY42" fmla="*/ 661839 h 6955588"/>
              <a:gd name="connsiteX43" fmla="*/ 2016369 w 2024853"/>
              <a:gd name="connsiteY43" fmla="*/ 959522 h 6955588"/>
              <a:gd name="connsiteX44" fmla="*/ 1956408 w 2024853"/>
              <a:gd name="connsiteY44" fmla="*/ 1559129 h 6955588"/>
              <a:gd name="connsiteX45" fmla="*/ 1926428 w 2024853"/>
              <a:gd name="connsiteY45" fmla="*/ 2248676 h 6955588"/>
              <a:gd name="connsiteX46" fmla="*/ 1866467 w 2024853"/>
              <a:gd name="connsiteY46" fmla="*/ 2623430 h 6955588"/>
              <a:gd name="connsiteX47" fmla="*/ 1656605 w 2024853"/>
              <a:gd name="connsiteY47" fmla="*/ 2878263 h 6955588"/>
              <a:gd name="connsiteX48" fmla="*/ 1611634 w 2024853"/>
              <a:gd name="connsiteY48" fmla="*/ 2953214 h 6955588"/>
              <a:gd name="connsiteX49" fmla="*/ 1641615 w 2024853"/>
              <a:gd name="connsiteY49" fmla="*/ 3312978 h 6955588"/>
              <a:gd name="connsiteX50" fmla="*/ 1701575 w 2024853"/>
              <a:gd name="connsiteY50" fmla="*/ 3282998 h 6955588"/>
              <a:gd name="connsiteX51" fmla="*/ 1761536 w 2024853"/>
              <a:gd name="connsiteY51" fmla="*/ 6940598 h 6955588"/>
              <a:gd name="connsiteX52" fmla="*/ 667254 w 2024853"/>
              <a:gd name="connsiteY52" fmla="*/ 6955588 h 6955588"/>
              <a:gd name="connsiteX0" fmla="*/ 667254 w 2029632"/>
              <a:gd name="connsiteY0" fmla="*/ 6955588 h 6955588"/>
              <a:gd name="connsiteX1" fmla="*/ 697234 w 2029632"/>
              <a:gd name="connsiteY1" fmla="*/ 5666434 h 6955588"/>
              <a:gd name="connsiteX2" fmla="*/ 742205 w 2029632"/>
              <a:gd name="connsiteY2" fmla="*/ 4272349 h 6955588"/>
              <a:gd name="connsiteX3" fmla="*/ 742205 w 2029632"/>
              <a:gd name="connsiteY3" fmla="*/ 3297988 h 6955588"/>
              <a:gd name="connsiteX4" fmla="*/ 832146 w 2029632"/>
              <a:gd name="connsiteY4" fmla="*/ 3268008 h 6955588"/>
              <a:gd name="connsiteX5" fmla="*/ 862126 w 2029632"/>
              <a:gd name="connsiteY5" fmla="*/ 2938224 h 6955588"/>
              <a:gd name="connsiteX6" fmla="*/ 703304 w 2029632"/>
              <a:gd name="connsiteY6" fmla="*/ 2864882 h 6955588"/>
              <a:gd name="connsiteX7" fmla="*/ 531099 w 2029632"/>
              <a:gd name="connsiteY7" fmla="*/ 2643612 h 6955588"/>
              <a:gd name="connsiteX8" fmla="*/ 307490 w 2029632"/>
              <a:gd name="connsiteY8" fmla="*/ 2173726 h 6955588"/>
              <a:gd name="connsiteX9" fmla="*/ 178282 w 2029632"/>
              <a:gd name="connsiteY9" fmla="*/ 1925839 h 6955588"/>
              <a:gd name="connsiteX10" fmla="*/ 29990 w 2029632"/>
              <a:gd name="connsiteY10" fmla="*/ 1717951 h 6955588"/>
              <a:gd name="connsiteX11" fmla="*/ 16608 w 2029632"/>
              <a:gd name="connsiteY11" fmla="*/ 1539679 h 6955588"/>
              <a:gd name="connsiteX12" fmla="*/ 217549 w 2029632"/>
              <a:gd name="connsiteY12" fmla="*/ 1499168 h 6955588"/>
              <a:gd name="connsiteX13" fmla="*/ 381197 w 2029632"/>
              <a:gd name="connsiteY13" fmla="*/ 1604099 h 6955588"/>
              <a:gd name="connsiteX14" fmla="*/ 547333 w 2029632"/>
              <a:gd name="connsiteY14" fmla="*/ 1843942 h 6955588"/>
              <a:gd name="connsiteX15" fmla="*/ 592303 w 2029632"/>
              <a:gd name="connsiteY15" fmla="*/ 1918893 h 6955588"/>
              <a:gd name="connsiteX16" fmla="*/ 697234 w 2029632"/>
              <a:gd name="connsiteY16" fmla="*/ 1779156 h 6955588"/>
              <a:gd name="connsiteX17" fmla="*/ 643343 w 2029632"/>
              <a:gd name="connsiteY17" fmla="*/ 1398697 h 6955588"/>
              <a:gd name="connsiteX18" fmla="*/ 487372 w 2029632"/>
              <a:gd name="connsiteY18" fmla="*/ 569778 h 6955588"/>
              <a:gd name="connsiteX19" fmla="*/ 484519 w 2029632"/>
              <a:gd name="connsiteY19" fmla="*/ 346168 h 6955588"/>
              <a:gd name="connsiteX20" fmla="*/ 580531 w 2029632"/>
              <a:gd name="connsiteY20" fmla="*/ 277287 h 6955588"/>
              <a:gd name="connsiteX21" fmla="*/ 716686 w 2029632"/>
              <a:gd name="connsiteY21" fmla="*/ 386679 h 6955588"/>
              <a:gd name="connsiteX22" fmla="*/ 817156 w 2029632"/>
              <a:gd name="connsiteY22" fmla="*/ 854591 h 6955588"/>
              <a:gd name="connsiteX23" fmla="*/ 842676 w 2029632"/>
              <a:gd name="connsiteY23" fmla="*/ 970051 h 6955588"/>
              <a:gd name="connsiteX24" fmla="*/ 967057 w 2029632"/>
              <a:gd name="connsiteY24" fmla="*/ 959522 h 6955588"/>
              <a:gd name="connsiteX25" fmla="*/ 922087 w 2029632"/>
              <a:gd name="connsiteY25" fmla="*/ 254985 h 6955588"/>
              <a:gd name="connsiteX26" fmla="*/ 939929 w 2029632"/>
              <a:gd name="connsiteY26" fmla="*/ 75103 h 6955588"/>
              <a:gd name="connsiteX27" fmla="*/ 1042008 w 2029632"/>
              <a:gd name="connsiteY27" fmla="*/ 152 h 6955588"/>
              <a:gd name="connsiteX28" fmla="*/ 1157469 w 2029632"/>
              <a:gd name="connsiteY28" fmla="*/ 73493 h 6955588"/>
              <a:gd name="connsiteX29" fmla="*/ 1215821 w 2029632"/>
              <a:gd name="connsiteY29" fmla="*/ 471939 h 6955588"/>
              <a:gd name="connsiteX30" fmla="*/ 1250261 w 2029632"/>
              <a:gd name="connsiteY30" fmla="*/ 983799 h 6955588"/>
              <a:gd name="connsiteX31" fmla="*/ 1356802 w 2029632"/>
              <a:gd name="connsiteY31" fmla="*/ 989503 h 6955588"/>
              <a:gd name="connsiteX32" fmla="*/ 1410692 w 2029632"/>
              <a:gd name="connsiteY32" fmla="*/ 494097 h 6955588"/>
              <a:gd name="connsiteX33" fmla="*/ 1477967 w 2029632"/>
              <a:gd name="connsiteY33" fmla="*/ 132211 h 6955588"/>
              <a:gd name="connsiteX34" fmla="*/ 1551674 w 2029632"/>
              <a:gd name="connsiteY34" fmla="*/ 60112 h 6955588"/>
              <a:gd name="connsiteX35" fmla="*/ 1671595 w 2029632"/>
              <a:gd name="connsiteY35" fmla="*/ 146836 h 6955588"/>
              <a:gd name="connsiteX36" fmla="*/ 1697114 w 2029632"/>
              <a:gd name="connsiteY36" fmla="*/ 407372 h 6955588"/>
              <a:gd name="connsiteX37" fmla="*/ 1671595 w 2029632"/>
              <a:gd name="connsiteY37" fmla="*/ 989503 h 6955588"/>
              <a:gd name="connsiteX38" fmla="*/ 1776526 w 2029632"/>
              <a:gd name="connsiteY38" fmla="*/ 1049463 h 6955588"/>
              <a:gd name="connsiteX39" fmla="*/ 1821497 w 2029632"/>
              <a:gd name="connsiteY39" fmla="*/ 659719 h 6955588"/>
              <a:gd name="connsiteX40" fmla="*/ 1881457 w 2029632"/>
              <a:gd name="connsiteY40" fmla="*/ 539798 h 6955588"/>
              <a:gd name="connsiteX41" fmla="*/ 1972642 w 2029632"/>
              <a:gd name="connsiteY41" fmla="*/ 542650 h 6955588"/>
              <a:gd name="connsiteX42" fmla="*/ 2022438 w 2029632"/>
              <a:gd name="connsiteY42" fmla="*/ 661839 h 6955588"/>
              <a:gd name="connsiteX43" fmla="*/ 2016369 w 2029632"/>
              <a:gd name="connsiteY43" fmla="*/ 959522 h 6955588"/>
              <a:gd name="connsiteX44" fmla="*/ 1956408 w 2029632"/>
              <a:gd name="connsiteY44" fmla="*/ 1559129 h 6955588"/>
              <a:gd name="connsiteX45" fmla="*/ 1926428 w 2029632"/>
              <a:gd name="connsiteY45" fmla="*/ 2248676 h 6955588"/>
              <a:gd name="connsiteX46" fmla="*/ 1866467 w 2029632"/>
              <a:gd name="connsiteY46" fmla="*/ 2623430 h 6955588"/>
              <a:gd name="connsiteX47" fmla="*/ 1656605 w 2029632"/>
              <a:gd name="connsiteY47" fmla="*/ 2878263 h 6955588"/>
              <a:gd name="connsiteX48" fmla="*/ 1611634 w 2029632"/>
              <a:gd name="connsiteY48" fmla="*/ 2953214 h 6955588"/>
              <a:gd name="connsiteX49" fmla="*/ 1641615 w 2029632"/>
              <a:gd name="connsiteY49" fmla="*/ 3312978 h 6955588"/>
              <a:gd name="connsiteX50" fmla="*/ 1701575 w 2029632"/>
              <a:gd name="connsiteY50" fmla="*/ 3282998 h 6955588"/>
              <a:gd name="connsiteX51" fmla="*/ 1761536 w 2029632"/>
              <a:gd name="connsiteY51" fmla="*/ 6940598 h 6955588"/>
              <a:gd name="connsiteX52" fmla="*/ 667254 w 2029632"/>
              <a:gd name="connsiteY52" fmla="*/ 6955588 h 6955588"/>
              <a:gd name="connsiteX0" fmla="*/ 667254 w 2029632"/>
              <a:gd name="connsiteY0" fmla="*/ 6955588 h 6955588"/>
              <a:gd name="connsiteX1" fmla="*/ 697234 w 2029632"/>
              <a:gd name="connsiteY1" fmla="*/ 5666434 h 6955588"/>
              <a:gd name="connsiteX2" fmla="*/ 742205 w 2029632"/>
              <a:gd name="connsiteY2" fmla="*/ 4272349 h 6955588"/>
              <a:gd name="connsiteX3" fmla="*/ 742205 w 2029632"/>
              <a:gd name="connsiteY3" fmla="*/ 3297988 h 6955588"/>
              <a:gd name="connsiteX4" fmla="*/ 832146 w 2029632"/>
              <a:gd name="connsiteY4" fmla="*/ 3268008 h 6955588"/>
              <a:gd name="connsiteX5" fmla="*/ 862126 w 2029632"/>
              <a:gd name="connsiteY5" fmla="*/ 2938224 h 6955588"/>
              <a:gd name="connsiteX6" fmla="*/ 703304 w 2029632"/>
              <a:gd name="connsiteY6" fmla="*/ 2864882 h 6955588"/>
              <a:gd name="connsiteX7" fmla="*/ 531099 w 2029632"/>
              <a:gd name="connsiteY7" fmla="*/ 2643612 h 6955588"/>
              <a:gd name="connsiteX8" fmla="*/ 307490 w 2029632"/>
              <a:gd name="connsiteY8" fmla="*/ 2173726 h 6955588"/>
              <a:gd name="connsiteX9" fmla="*/ 178282 w 2029632"/>
              <a:gd name="connsiteY9" fmla="*/ 1925839 h 6955588"/>
              <a:gd name="connsiteX10" fmla="*/ 29990 w 2029632"/>
              <a:gd name="connsiteY10" fmla="*/ 1717951 h 6955588"/>
              <a:gd name="connsiteX11" fmla="*/ 16608 w 2029632"/>
              <a:gd name="connsiteY11" fmla="*/ 1539679 h 6955588"/>
              <a:gd name="connsiteX12" fmla="*/ 217549 w 2029632"/>
              <a:gd name="connsiteY12" fmla="*/ 1499168 h 6955588"/>
              <a:gd name="connsiteX13" fmla="*/ 381197 w 2029632"/>
              <a:gd name="connsiteY13" fmla="*/ 1604099 h 6955588"/>
              <a:gd name="connsiteX14" fmla="*/ 547333 w 2029632"/>
              <a:gd name="connsiteY14" fmla="*/ 1843942 h 6955588"/>
              <a:gd name="connsiteX15" fmla="*/ 592303 w 2029632"/>
              <a:gd name="connsiteY15" fmla="*/ 1918893 h 6955588"/>
              <a:gd name="connsiteX16" fmla="*/ 697234 w 2029632"/>
              <a:gd name="connsiteY16" fmla="*/ 1779156 h 6955588"/>
              <a:gd name="connsiteX17" fmla="*/ 643343 w 2029632"/>
              <a:gd name="connsiteY17" fmla="*/ 1398697 h 6955588"/>
              <a:gd name="connsiteX18" fmla="*/ 487372 w 2029632"/>
              <a:gd name="connsiteY18" fmla="*/ 569778 h 6955588"/>
              <a:gd name="connsiteX19" fmla="*/ 484519 w 2029632"/>
              <a:gd name="connsiteY19" fmla="*/ 346168 h 6955588"/>
              <a:gd name="connsiteX20" fmla="*/ 580531 w 2029632"/>
              <a:gd name="connsiteY20" fmla="*/ 277287 h 6955588"/>
              <a:gd name="connsiteX21" fmla="*/ 716686 w 2029632"/>
              <a:gd name="connsiteY21" fmla="*/ 386679 h 6955588"/>
              <a:gd name="connsiteX22" fmla="*/ 817156 w 2029632"/>
              <a:gd name="connsiteY22" fmla="*/ 854591 h 6955588"/>
              <a:gd name="connsiteX23" fmla="*/ 842676 w 2029632"/>
              <a:gd name="connsiteY23" fmla="*/ 970051 h 6955588"/>
              <a:gd name="connsiteX24" fmla="*/ 967057 w 2029632"/>
              <a:gd name="connsiteY24" fmla="*/ 959522 h 6955588"/>
              <a:gd name="connsiteX25" fmla="*/ 922087 w 2029632"/>
              <a:gd name="connsiteY25" fmla="*/ 254985 h 6955588"/>
              <a:gd name="connsiteX26" fmla="*/ 939929 w 2029632"/>
              <a:gd name="connsiteY26" fmla="*/ 75103 h 6955588"/>
              <a:gd name="connsiteX27" fmla="*/ 1042008 w 2029632"/>
              <a:gd name="connsiteY27" fmla="*/ 152 h 6955588"/>
              <a:gd name="connsiteX28" fmla="*/ 1157469 w 2029632"/>
              <a:gd name="connsiteY28" fmla="*/ 73493 h 6955588"/>
              <a:gd name="connsiteX29" fmla="*/ 1215821 w 2029632"/>
              <a:gd name="connsiteY29" fmla="*/ 471939 h 6955588"/>
              <a:gd name="connsiteX30" fmla="*/ 1250261 w 2029632"/>
              <a:gd name="connsiteY30" fmla="*/ 983799 h 6955588"/>
              <a:gd name="connsiteX31" fmla="*/ 1356802 w 2029632"/>
              <a:gd name="connsiteY31" fmla="*/ 989503 h 6955588"/>
              <a:gd name="connsiteX32" fmla="*/ 1410692 w 2029632"/>
              <a:gd name="connsiteY32" fmla="*/ 494097 h 6955588"/>
              <a:gd name="connsiteX33" fmla="*/ 1477967 w 2029632"/>
              <a:gd name="connsiteY33" fmla="*/ 132211 h 6955588"/>
              <a:gd name="connsiteX34" fmla="*/ 1551674 w 2029632"/>
              <a:gd name="connsiteY34" fmla="*/ 60112 h 6955588"/>
              <a:gd name="connsiteX35" fmla="*/ 1671595 w 2029632"/>
              <a:gd name="connsiteY35" fmla="*/ 146836 h 6955588"/>
              <a:gd name="connsiteX36" fmla="*/ 1697114 w 2029632"/>
              <a:gd name="connsiteY36" fmla="*/ 407372 h 6955588"/>
              <a:gd name="connsiteX37" fmla="*/ 1671595 w 2029632"/>
              <a:gd name="connsiteY37" fmla="*/ 989503 h 6955588"/>
              <a:gd name="connsiteX38" fmla="*/ 1776526 w 2029632"/>
              <a:gd name="connsiteY38" fmla="*/ 1049463 h 6955588"/>
              <a:gd name="connsiteX39" fmla="*/ 1821497 w 2029632"/>
              <a:gd name="connsiteY39" fmla="*/ 659719 h 6955588"/>
              <a:gd name="connsiteX40" fmla="*/ 1881457 w 2029632"/>
              <a:gd name="connsiteY40" fmla="*/ 539798 h 6955588"/>
              <a:gd name="connsiteX41" fmla="*/ 1972642 w 2029632"/>
              <a:gd name="connsiteY41" fmla="*/ 542650 h 6955588"/>
              <a:gd name="connsiteX42" fmla="*/ 2022438 w 2029632"/>
              <a:gd name="connsiteY42" fmla="*/ 661839 h 6955588"/>
              <a:gd name="connsiteX43" fmla="*/ 2016369 w 2029632"/>
              <a:gd name="connsiteY43" fmla="*/ 959522 h 6955588"/>
              <a:gd name="connsiteX44" fmla="*/ 1956408 w 2029632"/>
              <a:gd name="connsiteY44" fmla="*/ 1559129 h 6955588"/>
              <a:gd name="connsiteX45" fmla="*/ 1926428 w 2029632"/>
              <a:gd name="connsiteY45" fmla="*/ 2248676 h 6955588"/>
              <a:gd name="connsiteX46" fmla="*/ 1866467 w 2029632"/>
              <a:gd name="connsiteY46" fmla="*/ 2623430 h 6955588"/>
              <a:gd name="connsiteX47" fmla="*/ 1656605 w 2029632"/>
              <a:gd name="connsiteY47" fmla="*/ 2878263 h 6955588"/>
              <a:gd name="connsiteX48" fmla="*/ 1611634 w 2029632"/>
              <a:gd name="connsiteY48" fmla="*/ 2953214 h 6955588"/>
              <a:gd name="connsiteX49" fmla="*/ 1637155 w 2029632"/>
              <a:gd name="connsiteY49" fmla="*/ 3277295 h 6955588"/>
              <a:gd name="connsiteX50" fmla="*/ 1701575 w 2029632"/>
              <a:gd name="connsiteY50" fmla="*/ 3282998 h 6955588"/>
              <a:gd name="connsiteX51" fmla="*/ 1761536 w 2029632"/>
              <a:gd name="connsiteY51" fmla="*/ 6940598 h 6955588"/>
              <a:gd name="connsiteX52" fmla="*/ 667254 w 2029632"/>
              <a:gd name="connsiteY52" fmla="*/ 6955588 h 6955588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67057 w 2029632"/>
              <a:gd name="connsiteY24" fmla="*/ 959522 h 6958440"/>
              <a:gd name="connsiteX25" fmla="*/ 922087 w 2029632"/>
              <a:gd name="connsiteY25" fmla="*/ 254985 h 6958440"/>
              <a:gd name="connsiteX26" fmla="*/ 939929 w 2029632"/>
              <a:gd name="connsiteY26" fmla="*/ 75103 h 6958440"/>
              <a:gd name="connsiteX27" fmla="*/ 1042008 w 2029632"/>
              <a:gd name="connsiteY27" fmla="*/ 152 h 6958440"/>
              <a:gd name="connsiteX28" fmla="*/ 1157469 w 2029632"/>
              <a:gd name="connsiteY28" fmla="*/ 73493 h 6958440"/>
              <a:gd name="connsiteX29" fmla="*/ 1215821 w 2029632"/>
              <a:gd name="connsiteY29" fmla="*/ 471939 h 6958440"/>
              <a:gd name="connsiteX30" fmla="*/ 1250261 w 2029632"/>
              <a:gd name="connsiteY30" fmla="*/ 983799 h 6958440"/>
              <a:gd name="connsiteX31" fmla="*/ 1356802 w 2029632"/>
              <a:gd name="connsiteY31" fmla="*/ 989503 h 6958440"/>
              <a:gd name="connsiteX32" fmla="*/ 1410692 w 2029632"/>
              <a:gd name="connsiteY32" fmla="*/ 494097 h 6958440"/>
              <a:gd name="connsiteX33" fmla="*/ 1477967 w 2029632"/>
              <a:gd name="connsiteY33" fmla="*/ 132211 h 6958440"/>
              <a:gd name="connsiteX34" fmla="*/ 1551674 w 2029632"/>
              <a:gd name="connsiteY34" fmla="*/ 60112 h 6958440"/>
              <a:gd name="connsiteX35" fmla="*/ 1671595 w 2029632"/>
              <a:gd name="connsiteY35" fmla="*/ 146836 h 6958440"/>
              <a:gd name="connsiteX36" fmla="*/ 1697114 w 2029632"/>
              <a:gd name="connsiteY36" fmla="*/ 407372 h 6958440"/>
              <a:gd name="connsiteX37" fmla="*/ 1671595 w 2029632"/>
              <a:gd name="connsiteY37" fmla="*/ 989503 h 6958440"/>
              <a:gd name="connsiteX38" fmla="*/ 1776526 w 2029632"/>
              <a:gd name="connsiteY38" fmla="*/ 1049463 h 6958440"/>
              <a:gd name="connsiteX39" fmla="*/ 1821497 w 2029632"/>
              <a:gd name="connsiteY39" fmla="*/ 659719 h 6958440"/>
              <a:gd name="connsiteX40" fmla="*/ 1881457 w 2029632"/>
              <a:gd name="connsiteY40" fmla="*/ 539798 h 6958440"/>
              <a:gd name="connsiteX41" fmla="*/ 1972642 w 2029632"/>
              <a:gd name="connsiteY41" fmla="*/ 542650 h 6958440"/>
              <a:gd name="connsiteX42" fmla="*/ 2022438 w 2029632"/>
              <a:gd name="connsiteY42" fmla="*/ 661839 h 6958440"/>
              <a:gd name="connsiteX43" fmla="*/ 2016369 w 2029632"/>
              <a:gd name="connsiteY43" fmla="*/ 959522 h 6958440"/>
              <a:gd name="connsiteX44" fmla="*/ 1956408 w 2029632"/>
              <a:gd name="connsiteY44" fmla="*/ 1559129 h 6958440"/>
              <a:gd name="connsiteX45" fmla="*/ 1926428 w 2029632"/>
              <a:gd name="connsiteY45" fmla="*/ 2248676 h 6958440"/>
              <a:gd name="connsiteX46" fmla="*/ 1866467 w 2029632"/>
              <a:gd name="connsiteY46" fmla="*/ 2623430 h 6958440"/>
              <a:gd name="connsiteX47" fmla="*/ 1656605 w 2029632"/>
              <a:gd name="connsiteY47" fmla="*/ 2878263 h 6958440"/>
              <a:gd name="connsiteX48" fmla="*/ 1611634 w 2029632"/>
              <a:gd name="connsiteY48" fmla="*/ 2953214 h 6958440"/>
              <a:gd name="connsiteX49" fmla="*/ 1637155 w 2029632"/>
              <a:gd name="connsiteY49" fmla="*/ 3277295 h 6958440"/>
              <a:gd name="connsiteX50" fmla="*/ 1701575 w 2029632"/>
              <a:gd name="connsiteY50" fmla="*/ 3282998 h 6958440"/>
              <a:gd name="connsiteX51" fmla="*/ 1788299 w 2029632"/>
              <a:gd name="connsiteY51" fmla="*/ 6958440 h 6958440"/>
              <a:gd name="connsiteX52" fmla="*/ 667254 w 2029632"/>
              <a:gd name="connsiteY52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2051 w 2029632"/>
              <a:gd name="connsiteY24" fmla="*/ 1017289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92459 w 2029632"/>
              <a:gd name="connsiteY24" fmla="*/ 1033275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2868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10692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56802 w 2029632"/>
              <a:gd name="connsiteY32" fmla="*/ 98950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6065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9262 w 2029632"/>
              <a:gd name="connsiteY24" fmla="*/ 1023683 h 6958440"/>
              <a:gd name="connsiteX25" fmla="*/ 967057 w 2029632"/>
              <a:gd name="connsiteY25" fmla="*/ 959522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889262 w 2029632"/>
              <a:gd name="connsiteY24" fmla="*/ 102368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88299 w 2029632"/>
              <a:gd name="connsiteY52" fmla="*/ 6958440 h 6958440"/>
              <a:gd name="connsiteX53" fmla="*/ 667254 w 2029632"/>
              <a:gd name="connsiteY53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42205 w 2029632"/>
              <a:gd name="connsiteY2" fmla="*/ 4272349 h 6958440"/>
              <a:gd name="connsiteX3" fmla="*/ 742205 w 2029632"/>
              <a:gd name="connsiteY3" fmla="*/ 3297988 h 6958440"/>
              <a:gd name="connsiteX4" fmla="*/ 832146 w 2029632"/>
              <a:gd name="connsiteY4" fmla="*/ 3268008 h 6958440"/>
              <a:gd name="connsiteX5" fmla="*/ 862126 w 2029632"/>
              <a:gd name="connsiteY5" fmla="*/ 2938224 h 6958440"/>
              <a:gd name="connsiteX6" fmla="*/ 703304 w 2029632"/>
              <a:gd name="connsiteY6" fmla="*/ 2864882 h 6958440"/>
              <a:gd name="connsiteX7" fmla="*/ 531099 w 2029632"/>
              <a:gd name="connsiteY7" fmla="*/ 2643612 h 6958440"/>
              <a:gd name="connsiteX8" fmla="*/ 307490 w 2029632"/>
              <a:gd name="connsiteY8" fmla="*/ 2173726 h 6958440"/>
              <a:gd name="connsiteX9" fmla="*/ 178282 w 2029632"/>
              <a:gd name="connsiteY9" fmla="*/ 1925839 h 6958440"/>
              <a:gd name="connsiteX10" fmla="*/ 29990 w 2029632"/>
              <a:gd name="connsiteY10" fmla="*/ 1717951 h 6958440"/>
              <a:gd name="connsiteX11" fmla="*/ 16608 w 2029632"/>
              <a:gd name="connsiteY11" fmla="*/ 1539679 h 6958440"/>
              <a:gd name="connsiteX12" fmla="*/ 217549 w 2029632"/>
              <a:gd name="connsiteY12" fmla="*/ 1499168 h 6958440"/>
              <a:gd name="connsiteX13" fmla="*/ 381197 w 2029632"/>
              <a:gd name="connsiteY13" fmla="*/ 1604099 h 6958440"/>
              <a:gd name="connsiteX14" fmla="*/ 547333 w 2029632"/>
              <a:gd name="connsiteY14" fmla="*/ 1843942 h 6958440"/>
              <a:gd name="connsiteX15" fmla="*/ 592303 w 2029632"/>
              <a:gd name="connsiteY15" fmla="*/ 1918893 h 6958440"/>
              <a:gd name="connsiteX16" fmla="*/ 697234 w 2029632"/>
              <a:gd name="connsiteY16" fmla="*/ 1779156 h 6958440"/>
              <a:gd name="connsiteX17" fmla="*/ 643343 w 2029632"/>
              <a:gd name="connsiteY17" fmla="*/ 1398697 h 6958440"/>
              <a:gd name="connsiteX18" fmla="*/ 487372 w 2029632"/>
              <a:gd name="connsiteY18" fmla="*/ 569778 h 6958440"/>
              <a:gd name="connsiteX19" fmla="*/ 484519 w 2029632"/>
              <a:gd name="connsiteY19" fmla="*/ 346168 h 6958440"/>
              <a:gd name="connsiteX20" fmla="*/ 580531 w 2029632"/>
              <a:gd name="connsiteY20" fmla="*/ 277287 h 6958440"/>
              <a:gd name="connsiteX21" fmla="*/ 716686 w 2029632"/>
              <a:gd name="connsiteY21" fmla="*/ 386679 h 6958440"/>
              <a:gd name="connsiteX22" fmla="*/ 817156 w 2029632"/>
              <a:gd name="connsiteY22" fmla="*/ 854591 h 6958440"/>
              <a:gd name="connsiteX23" fmla="*/ 842676 w 2029632"/>
              <a:gd name="connsiteY23" fmla="*/ 970051 h 6958440"/>
              <a:gd name="connsiteX24" fmla="*/ 908445 w 2029632"/>
              <a:gd name="connsiteY24" fmla="*/ 1001303 h 6958440"/>
              <a:gd name="connsiteX25" fmla="*/ 967057 w 2029632"/>
              <a:gd name="connsiteY25" fmla="*/ 818845 h 6958440"/>
              <a:gd name="connsiteX26" fmla="*/ 922087 w 2029632"/>
              <a:gd name="connsiteY26" fmla="*/ 254985 h 6958440"/>
              <a:gd name="connsiteX27" fmla="*/ 939929 w 2029632"/>
              <a:gd name="connsiteY27" fmla="*/ 75103 h 6958440"/>
              <a:gd name="connsiteX28" fmla="*/ 1042008 w 2029632"/>
              <a:gd name="connsiteY28" fmla="*/ 152 h 6958440"/>
              <a:gd name="connsiteX29" fmla="*/ 1157469 w 2029632"/>
              <a:gd name="connsiteY29" fmla="*/ 73493 h 6958440"/>
              <a:gd name="connsiteX30" fmla="*/ 1215821 w 2029632"/>
              <a:gd name="connsiteY30" fmla="*/ 471939 h 6958440"/>
              <a:gd name="connsiteX31" fmla="*/ 1250261 w 2029632"/>
              <a:gd name="connsiteY31" fmla="*/ 983799 h 6958440"/>
              <a:gd name="connsiteX32" fmla="*/ 1375986 w 2029632"/>
              <a:gd name="connsiteY32" fmla="*/ 944743 h 6958440"/>
              <a:gd name="connsiteX33" fmla="*/ 1423481 w 2029632"/>
              <a:gd name="connsiteY33" fmla="*/ 494097 h 6958440"/>
              <a:gd name="connsiteX34" fmla="*/ 1477967 w 2029632"/>
              <a:gd name="connsiteY34" fmla="*/ 132211 h 6958440"/>
              <a:gd name="connsiteX35" fmla="*/ 1551674 w 2029632"/>
              <a:gd name="connsiteY35" fmla="*/ 60112 h 6958440"/>
              <a:gd name="connsiteX36" fmla="*/ 1671595 w 2029632"/>
              <a:gd name="connsiteY36" fmla="*/ 146836 h 6958440"/>
              <a:gd name="connsiteX37" fmla="*/ 1697114 w 2029632"/>
              <a:gd name="connsiteY37" fmla="*/ 407372 h 6958440"/>
              <a:gd name="connsiteX38" fmla="*/ 1671595 w 2029632"/>
              <a:gd name="connsiteY38" fmla="*/ 989503 h 6958440"/>
              <a:gd name="connsiteX39" fmla="*/ 1776526 w 2029632"/>
              <a:gd name="connsiteY39" fmla="*/ 1049463 h 6958440"/>
              <a:gd name="connsiteX40" fmla="*/ 1821497 w 2029632"/>
              <a:gd name="connsiteY40" fmla="*/ 659719 h 6958440"/>
              <a:gd name="connsiteX41" fmla="*/ 1881457 w 2029632"/>
              <a:gd name="connsiteY41" fmla="*/ 539798 h 6958440"/>
              <a:gd name="connsiteX42" fmla="*/ 1972642 w 2029632"/>
              <a:gd name="connsiteY42" fmla="*/ 542650 h 6958440"/>
              <a:gd name="connsiteX43" fmla="*/ 2022438 w 2029632"/>
              <a:gd name="connsiteY43" fmla="*/ 661839 h 6958440"/>
              <a:gd name="connsiteX44" fmla="*/ 2016369 w 2029632"/>
              <a:gd name="connsiteY44" fmla="*/ 959522 h 6958440"/>
              <a:gd name="connsiteX45" fmla="*/ 1956408 w 2029632"/>
              <a:gd name="connsiteY45" fmla="*/ 1559129 h 6958440"/>
              <a:gd name="connsiteX46" fmla="*/ 1926428 w 2029632"/>
              <a:gd name="connsiteY46" fmla="*/ 2248676 h 6958440"/>
              <a:gd name="connsiteX47" fmla="*/ 1866467 w 2029632"/>
              <a:gd name="connsiteY47" fmla="*/ 2623430 h 6958440"/>
              <a:gd name="connsiteX48" fmla="*/ 1656605 w 2029632"/>
              <a:gd name="connsiteY48" fmla="*/ 2878263 h 6958440"/>
              <a:gd name="connsiteX49" fmla="*/ 1611634 w 2029632"/>
              <a:gd name="connsiteY49" fmla="*/ 2953214 h 6958440"/>
              <a:gd name="connsiteX50" fmla="*/ 1637155 w 2029632"/>
              <a:gd name="connsiteY50" fmla="*/ 3277295 h 6958440"/>
              <a:gd name="connsiteX51" fmla="*/ 1701575 w 2029632"/>
              <a:gd name="connsiteY51" fmla="*/ 3282998 h 6958440"/>
              <a:gd name="connsiteX52" fmla="*/ 1749742 w 2029632"/>
              <a:gd name="connsiteY52" fmla="*/ 5284763 h 6958440"/>
              <a:gd name="connsiteX53" fmla="*/ 1788299 w 2029632"/>
              <a:gd name="connsiteY53" fmla="*/ 6958440 h 6958440"/>
              <a:gd name="connsiteX54" fmla="*/ 667254 w 2029632"/>
              <a:gd name="connsiteY54" fmla="*/ 6955588 h 6958440"/>
              <a:gd name="connsiteX0" fmla="*/ 667254 w 2029632"/>
              <a:gd name="connsiteY0" fmla="*/ 6955588 h 6958440"/>
              <a:gd name="connsiteX1" fmla="*/ 697234 w 2029632"/>
              <a:gd name="connsiteY1" fmla="*/ 5666434 h 6958440"/>
              <a:gd name="connsiteX2" fmla="*/ 703859 w 2029632"/>
              <a:gd name="connsiteY2" fmla="*/ 5302692 h 6958440"/>
              <a:gd name="connsiteX3" fmla="*/ 742205 w 2029632"/>
              <a:gd name="connsiteY3" fmla="*/ 4272349 h 6958440"/>
              <a:gd name="connsiteX4" fmla="*/ 742205 w 2029632"/>
              <a:gd name="connsiteY4" fmla="*/ 3297988 h 6958440"/>
              <a:gd name="connsiteX5" fmla="*/ 832146 w 2029632"/>
              <a:gd name="connsiteY5" fmla="*/ 3268008 h 6958440"/>
              <a:gd name="connsiteX6" fmla="*/ 862126 w 2029632"/>
              <a:gd name="connsiteY6" fmla="*/ 2938224 h 6958440"/>
              <a:gd name="connsiteX7" fmla="*/ 703304 w 2029632"/>
              <a:gd name="connsiteY7" fmla="*/ 2864882 h 6958440"/>
              <a:gd name="connsiteX8" fmla="*/ 531099 w 2029632"/>
              <a:gd name="connsiteY8" fmla="*/ 2643612 h 6958440"/>
              <a:gd name="connsiteX9" fmla="*/ 307490 w 2029632"/>
              <a:gd name="connsiteY9" fmla="*/ 2173726 h 6958440"/>
              <a:gd name="connsiteX10" fmla="*/ 178282 w 2029632"/>
              <a:gd name="connsiteY10" fmla="*/ 1925839 h 6958440"/>
              <a:gd name="connsiteX11" fmla="*/ 29990 w 2029632"/>
              <a:gd name="connsiteY11" fmla="*/ 1717951 h 6958440"/>
              <a:gd name="connsiteX12" fmla="*/ 16608 w 2029632"/>
              <a:gd name="connsiteY12" fmla="*/ 1539679 h 6958440"/>
              <a:gd name="connsiteX13" fmla="*/ 217549 w 2029632"/>
              <a:gd name="connsiteY13" fmla="*/ 1499168 h 6958440"/>
              <a:gd name="connsiteX14" fmla="*/ 381197 w 2029632"/>
              <a:gd name="connsiteY14" fmla="*/ 1604099 h 6958440"/>
              <a:gd name="connsiteX15" fmla="*/ 547333 w 2029632"/>
              <a:gd name="connsiteY15" fmla="*/ 1843942 h 6958440"/>
              <a:gd name="connsiteX16" fmla="*/ 592303 w 2029632"/>
              <a:gd name="connsiteY16" fmla="*/ 1918893 h 6958440"/>
              <a:gd name="connsiteX17" fmla="*/ 697234 w 2029632"/>
              <a:gd name="connsiteY17" fmla="*/ 1779156 h 6958440"/>
              <a:gd name="connsiteX18" fmla="*/ 643343 w 2029632"/>
              <a:gd name="connsiteY18" fmla="*/ 1398697 h 6958440"/>
              <a:gd name="connsiteX19" fmla="*/ 487372 w 2029632"/>
              <a:gd name="connsiteY19" fmla="*/ 569778 h 6958440"/>
              <a:gd name="connsiteX20" fmla="*/ 484519 w 2029632"/>
              <a:gd name="connsiteY20" fmla="*/ 346168 h 6958440"/>
              <a:gd name="connsiteX21" fmla="*/ 580531 w 2029632"/>
              <a:gd name="connsiteY21" fmla="*/ 277287 h 6958440"/>
              <a:gd name="connsiteX22" fmla="*/ 716686 w 2029632"/>
              <a:gd name="connsiteY22" fmla="*/ 386679 h 6958440"/>
              <a:gd name="connsiteX23" fmla="*/ 817156 w 2029632"/>
              <a:gd name="connsiteY23" fmla="*/ 854591 h 6958440"/>
              <a:gd name="connsiteX24" fmla="*/ 842676 w 2029632"/>
              <a:gd name="connsiteY24" fmla="*/ 970051 h 6958440"/>
              <a:gd name="connsiteX25" fmla="*/ 908445 w 2029632"/>
              <a:gd name="connsiteY25" fmla="*/ 1001303 h 6958440"/>
              <a:gd name="connsiteX26" fmla="*/ 967057 w 2029632"/>
              <a:gd name="connsiteY26" fmla="*/ 818845 h 6958440"/>
              <a:gd name="connsiteX27" fmla="*/ 922087 w 2029632"/>
              <a:gd name="connsiteY27" fmla="*/ 254985 h 6958440"/>
              <a:gd name="connsiteX28" fmla="*/ 939929 w 2029632"/>
              <a:gd name="connsiteY28" fmla="*/ 75103 h 6958440"/>
              <a:gd name="connsiteX29" fmla="*/ 1042008 w 2029632"/>
              <a:gd name="connsiteY29" fmla="*/ 152 h 6958440"/>
              <a:gd name="connsiteX30" fmla="*/ 1157469 w 2029632"/>
              <a:gd name="connsiteY30" fmla="*/ 73493 h 6958440"/>
              <a:gd name="connsiteX31" fmla="*/ 1215821 w 2029632"/>
              <a:gd name="connsiteY31" fmla="*/ 471939 h 6958440"/>
              <a:gd name="connsiteX32" fmla="*/ 1250261 w 2029632"/>
              <a:gd name="connsiteY32" fmla="*/ 983799 h 6958440"/>
              <a:gd name="connsiteX33" fmla="*/ 1375986 w 2029632"/>
              <a:gd name="connsiteY33" fmla="*/ 944743 h 6958440"/>
              <a:gd name="connsiteX34" fmla="*/ 1423481 w 2029632"/>
              <a:gd name="connsiteY34" fmla="*/ 494097 h 6958440"/>
              <a:gd name="connsiteX35" fmla="*/ 1477967 w 2029632"/>
              <a:gd name="connsiteY35" fmla="*/ 132211 h 6958440"/>
              <a:gd name="connsiteX36" fmla="*/ 1551674 w 2029632"/>
              <a:gd name="connsiteY36" fmla="*/ 60112 h 6958440"/>
              <a:gd name="connsiteX37" fmla="*/ 1671595 w 2029632"/>
              <a:gd name="connsiteY37" fmla="*/ 146836 h 6958440"/>
              <a:gd name="connsiteX38" fmla="*/ 1697114 w 2029632"/>
              <a:gd name="connsiteY38" fmla="*/ 407372 h 6958440"/>
              <a:gd name="connsiteX39" fmla="*/ 1671595 w 2029632"/>
              <a:gd name="connsiteY39" fmla="*/ 989503 h 6958440"/>
              <a:gd name="connsiteX40" fmla="*/ 1776526 w 2029632"/>
              <a:gd name="connsiteY40" fmla="*/ 1049463 h 6958440"/>
              <a:gd name="connsiteX41" fmla="*/ 1821497 w 2029632"/>
              <a:gd name="connsiteY41" fmla="*/ 659719 h 6958440"/>
              <a:gd name="connsiteX42" fmla="*/ 1881457 w 2029632"/>
              <a:gd name="connsiteY42" fmla="*/ 539798 h 6958440"/>
              <a:gd name="connsiteX43" fmla="*/ 1972642 w 2029632"/>
              <a:gd name="connsiteY43" fmla="*/ 542650 h 6958440"/>
              <a:gd name="connsiteX44" fmla="*/ 2022438 w 2029632"/>
              <a:gd name="connsiteY44" fmla="*/ 661839 h 6958440"/>
              <a:gd name="connsiteX45" fmla="*/ 2016369 w 2029632"/>
              <a:gd name="connsiteY45" fmla="*/ 959522 h 6958440"/>
              <a:gd name="connsiteX46" fmla="*/ 1956408 w 2029632"/>
              <a:gd name="connsiteY46" fmla="*/ 1559129 h 6958440"/>
              <a:gd name="connsiteX47" fmla="*/ 1926428 w 2029632"/>
              <a:gd name="connsiteY47" fmla="*/ 2248676 h 6958440"/>
              <a:gd name="connsiteX48" fmla="*/ 1866467 w 2029632"/>
              <a:gd name="connsiteY48" fmla="*/ 2623430 h 6958440"/>
              <a:gd name="connsiteX49" fmla="*/ 1656605 w 2029632"/>
              <a:gd name="connsiteY49" fmla="*/ 2878263 h 6958440"/>
              <a:gd name="connsiteX50" fmla="*/ 1611634 w 2029632"/>
              <a:gd name="connsiteY50" fmla="*/ 2953214 h 6958440"/>
              <a:gd name="connsiteX51" fmla="*/ 1637155 w 2029632"/>
              <a:gd name="connsiteY51" fmla="*/ 3277295 h 6958440"/>
              <a:gd name="connsiteX52" fmla="*/ 1701575 w 2029632"/>
              <a:gd name="connsiteY52" fmla="*/ 3282998 h 6958440"/>
              <a:gd name="connsiteX53" fmla="*/ 1749742 w 2029632"/>
              <a:gd name="connsiteY53" fmla="*/ 5284763 h 6958440"/>
              <a:gd name="connsiteX54" fmla="*/ 1788299 w 2029632"/>
              <a:gd name="connsiteY54" fmla="*/ 6958440 h 6958440"/>
              <a:gd name="connsiteX55" fmla="*/ 667254 w 2029632"/>
              <a:gd name="connsiteY55" fmla="*/ 6955588 h 6958440"/>
              <a:gd name="connsiteX0" fmla="*/ 667254 w 2029632"/>
              <a:gd name="connsiteY0" fmla="*/ 6955588 h 6955588"/>
              <a:gd name="connsiteX1" fmla="*/ 697234 w 2029632"/>
              <a:gd name="connsiteY1" fmla="*/ 5666434 h 6955588"/>
              <a:gd name="connsiteX2" fmla="*/ 703859 w 2029632"/>
              <a:gd name="connsiteY2" fmla="*/ 5302692 h 6955588"/>
              <a:gd name="connsiteX3" fmla="*/ 742205 w 2029632"/>
              <a:gd name="connsiteY3" fmla="*/ 4272349 h 6955588"/>
              <a:gd name="connsiteX4" fmla="*/ 742205 w 2029632"/>
              <a:gd name="connsiteY4" fmla="*/ 3297988 h 6955588"/>
              <a:gd name="connsiteX5" fmla="*/ 832146 w 2029632"/>
              <a:gd name="connsiteY5" fmla="*/ 3268008 h 6955588"/>
              <a:gd name="connsiteX6" fmla="*/ 862126 w 2029632"/>
              <a:gd name="connsiteY6" fmla="*/ 2938224 h 6955588"/>
              <a:gd name="connsiteX7" fmla="*/ 703304 w 2029632"/>
              <a:gd name="connsiteY7" fmla="*/ 2864882 h 6955588"/>
              <a:gd name="connsiteX8" fmla="*/ 531099 w 2029632"/>
              <a:gd name="connsiteY8" fmla="*/ 2643612 h 6955588"/>
              <a:gd name="connsiteX9" fmla="*/ 307490 w 2029632"/>
              <a:gd name="connsiteY9" fmla="*/ 2173726 h 6955588"/>
              <a:gd name="connsiteX10" fmla="*/ 178282 w 2029632"/>
              <a:gd name="connsiteY10" fmla="*/ 1925839 h 6955588"/>
              <a:gd name="connsiteX11" fmla="*/ 29990 w 2029632"/>
              <a:gd name="connsiteY11" fmla="*/ 1717951 h 6955588"/>
              <a:gd name="connsiteX12" fmla="*/ 16608 w 2029632"/>
              <a:gd name="connsiteY12" fmla="*/ 1539679 h 6955588"/>
              <a:gd name="connsiteX13" fmla="*/ 217549 w 2029632"/>
              <a:gd name="connsiteY13" fmla="*/ 1499168 h 6955588"/>
              <a:gd name="connsiteX14" fmla="*/ 381197 w 2029632"/>
              <a:gd name="connsiteY14" fmla="*/ 1604099 h 6955588"/>
              <a:gd name="connsiteX15" fmla="*/ 547333 w 2029632"/>
              <a:gd name="connsiteY15" fmla="*/ 1843942 h 6955588"/>
              <a:gd name="connsiteX16" fmla="*/ 592303 w 2029632"/>
              <a:gd name="connsiteY16" fmla="*/ 1918893 h 6955588"/>
              <a:gd name="connsiteX17" fmla="*/ 697234 w 2029632"/>
              <a:gd name="connsiteY17" fmla="*/ 1779156 h 6955588"/>
              <a:gd name="connsiteX18" fmla="*/ 643343 w 2029632"/>
              <a:gd name="connsiteY18" fmla="*/ 1398697 h 6955588"/>
              <a:gd name="connsiteX19" fmla="*/ 487372 w 2029632"/>
              <a:gd name="connsiteY19" fmla="*/ 569778 h 6955588"/>
              <a:gd name="connsiteX20" fmla="*/ 484519 w 2029632"/>
              <a:gd name="connsiteY20" fmla="*/ 346168 h 6955588"/>
              <a:gd name="connsiteX21" fmla="*/ 580531 w 2029632"/>
              <a:gd name="connsiteY21" fmla="*/ 277287 h 6955588"/>
              <a:gd name="connsiteX22" fmla="*/ 716686 w 2029632"/>
              <a:gd name="connsiteY22" fmla="*/ 386679 h 6955588"/>
              <a:gd name="connsiteX23" fmla="*/ 817156 w 2029632"/>
              <a:gd name="connsiteY23" fmla="*/ 854591 h 6955588"/>
              <a:gd name="connsiteX24" fmla="*/ 842676 w 2029632"/>
              <a:gd name="connsiteY24" fmla="*/ 970051 h 6955588"/>
              <a:gd name="connsiteX25" fmla="*/ 908445 w 2029632"/>
              <a:gd name="connsiteY25" fmla="*/ 1001303 h 6955588"/>
              <a:gd name="connsiteX26" fmla="*/ 967057 w 2029632"/>
              <a:gd name="connsiteY26" fmla="*/ 818845 h 6955588"/>
              <a:gd name="connsiteX27" fmla="*/ 922087 w 2029632"/>
              <a:gd name="connsiteY27" fmla="*/ 254985 h 6955588"/>
              <a:gd name="connsiteX28" fmla="*/ 939929 w 2029632"/>
              <a:gd name="connsiteY28" fmla="*/ 75103 h 6955588"/>
              <a:gd name="connsiteX29" fmla="*/ 1042008 w 2029632"/>
              <a:gd name="connsiteY29" fmla="*/ 152 h 6955588"/>
              <a:gd name="connsiteX30" fmla="*/ 1157469 w 2029632"/>
              <a:gd name="connsiteY30" fmla="*/ 73493 h 6955588"/>
              <a:gd name="connsiteX31" fmla="*/ 1215821 w 2029632"/>
              <a:gd name="connsiteY31" fmla="*/ 471939 h 6955588"/>
              <a:gd name="connsiteX32" fmla="*/ 1250261 w 2029632"/>
              <a:gd name="connsiteY32" fmla="*/ 983799 h 6955588"/>
              <a:gd name="connsiteX33" fmla="*/ 1375986 w 2029632"/>
              <a:gd name="connsiteY33" fmla="*/ 944743 h 6955588"/>
              <a:gd name="connsiteX34" fmla="*/ 1423481 w 2029632"/>
              <a:gd name="connsiteY34" fmla="*/ 494097 h 6955588"/>
              <a:gd name="connsiteX35" fmla="*/ 1477967 w 2029632"/>
              <a:gd name="connsiteY35" fmla="*/ 132211 h 6955588"/>
              <a:gd name="connsiteX36" fmla="*/ 1551674 w 2029632"/>
              <a:gd name="connsiteY36" fmla="*/ 60112 h 6955588"/>
              <a:gd name="connsiteX37" fmla="*/ 1671595 w 2029632"/>
              <a:gd name="connsiteY37" fmla="*/ 146836 h 6955588"/>
              <a:gd name="connsiteX38" fmla="*/ 1697114 w 2029632"/>
              <a:gd name="connsiteY38" fmla="*/ 407372 h 6955588"/>
              <a:gd name="connsiteX39" fmla="*/ 1671595 w 2029632"/>
              <a:gd name="connsiteY39" fmla="*/ 989503 h 6955588"/>
              <a:gd name="connsiteX40" fmla="*/ 1776526 w 2029632"/>
              <a:gd name="connsiteY40" fmla="*/ 1049463 h 6955588"/>
              <a:gd name="connsiteX41" fmla="*/ 1821497 w 2029632"/>
              <a:gd name="connsiteY41" fmla="*/ 659719 h 6955588"/>
              <a:gd name="connsiteX42" fmla="*/ 1881457 w 2029632"/>
              <a:gd name="connsiteY42" fmla="*/ 539798 h 6955588"/>
              <a:gd name="connsiteX43" fmla="*/ 1972642 w 2029632"/>
              <a:gd name="connsiteY43" fmla="*/ 542650 h 6955588"/>
              <a:gd name="connsiteX44" fmla="*/ 2022438 w 2029632"/>
              <a:gd name="connsiteY44" fmla="*/ 661839 h 6955588"/>
              <a:gd name="connsiteX45" fmla="*/ 2016369 w 2029632"/>
              <a:gd name="connsiteY45" fmla="*/ 959522 h 6955588"/>
              <a:gd name="connsiteX46" fmla="*/ 1956408 w 2029632"/>
              <a:gd name="connsiteY46" fmla="*/ 1559129 h 6955588"/>
              <a:gd name="connsiteX47" fmla="*/ 1926428 w 2029632"/>
              <a:gd name="connsiteY47" fmla="*/ 2248676 h 6955588"/>
              <a:gd name="connsiteX48" fmla="*/ 1866467 w 2029632"/>
              <a:gd name="connsiteY48" fmla="*/ 2623430 h 6955588"/>
              <a:gd name="connsiteX49" fmla="*/ 1656605 w 2029632"/>
              <a:gd name="connsiteY49" fmla="*/ 2878263 h 6955588"/>
              <a:gd name="connsiteX50" fmla="*/ 1611634 w 2029632"/>
              <a:gd name="connsiteY50" fmla="*/ 2953214 h 6955588"/>
              <a:gd name="connsiteX51" fmla="*/ 1637155 w 2029632"/>
              <a:gd name="connsiteY51" fmla="*/ 3277295 h 6955588"/>
              <a:gd name="connsiteX52" fmla="*/ 1701575 w 2029632"/>
              <a:gd name="connsiteY52" fmla="*/ 3282998 h 6955588"/>
              <a:gd name="connsiteX53" fmla="*/ 1749742 w 2029632"/>
              <a:gd name="connsiteY53" fmla="*/ 5284763 h 6955588"/>
              <a:gd name="connsiteX54" fmla="*/ 667254 w 2029632"/>
              <a:gd name="connsiteY54" fmla="*/ 6955588 h 6955588"/>
              <a:gd name="connsiteX0" fmla="*/ 1749742 w 2029632"/>
              <a:gd name="connsiteY0" fmla="*/ 5284763 h 5666434"/>
              <a:gd name="connsiteX1" fmla="*/ 697234 w 2029632"/>
              <a:gd name="connsiteY1" fmla="*/ 5666434 h 5666434"/>
              <a:gd name="connsiteX2" fmla="*/ 703859 w 2029632"/>
              <a:gd name="connsiteY2" fmla="*/ 5302692 h 5666434"/>
              <a:gd name="connsiteX3" fmla="*/ 742205 w 2029632"/>
              <a:gd name="connsiteY3" fmla="*/ 4272349 h 5666434"/>
              <a:gd name="connsiteX4" fmla="*/ 742205 w 2029632"/>
              <a:gd name="connsiteY4" fmla="*/ 3297988 h 5666434"/>
              <a:gd name="connsiteX5" fmla="*/ 832146 w 2029632"/>
              <a:gd name="connsiteY5" fmla="*/ 3268008 h 5666434"/>
              <a:gd name="connsiteX6" fmla="*/ 862126 w 2029632"/>
              <a:gd name="connsiteY6" fmla="*/ 2938224 h 5666434"/>
              <a:gd name="connsiteX7" fmla="*/ 703304 w 2029632"/>
              <a:gd name="connsiteY7" fmla="*/ 2864882 h 5666434"/>
              <a:gd name="connsiteX8" fmla="*/ 531099 w 2029632"/>
              <a:gd name="connsiteY8" fmla="*/ 2643612 h 5666434"/>
              <a:gd name="connsiteX9" fmla="*/ 307490 w 2029632"/>
              <a:gd name="connsiteY9" fmla="*/ 2173726 h 5666434"/>
              <a:gd name="connsiteX10" fmla="*/ 178282 w 2029632"/>
              <a:gd name="connsiteY10" fmla="*/ 1925839 h 5666434"/>
              <a:gd name="connsiteX11" fmla="*/ 29990 w 2029632"/>
              <a:gd name="connsiteY11" fmla="*/ 1717951 h 5666434"/>
              <a:gd name="connsiteX12" fmla="*/ 16608 w 2029632"/>
              <a:gd name="connsiteY12" fmla="*/ 1539679 h 5666434"/>
              <a:gd name="connsiteX13" fmla="*/ 217549 w 2029632"/>
              <a:gd name="connsiteY13" fmla="*/ 1499168 h 5666434"/>
              <a:gd name="connsiteX14" fmla="*/ 381197 w 2029632"/>
              <a:gd name="connsiteY14" fmla="*/ 1604099 h 5666434"/>
              <a:gd name="connsiteX15" fmla="*/ 547333 w 2029632"/>
              <a:gd name="connsiteY15" fmla="*/ 1843942 h 5666434"/>
              <a:gd name="connsiteX16" fmla="*/ 592303 w 2029632"/>
              <a:gd name="connsiteY16" fmla="*/ 1918893 h 5666434"/>
              <a:gd name="connsiteX17" fmla="*/ 697234 w 2029632"/>
              <a:gd name="connsiteY17" fmla="*/ 1779156 h 5666434"/>
              <a:gd name="connsiteX18" fmla="*/ 643343 w 2029632"/>
              <a:gd name="connsiteY18" fmla="*/ 1398697 h 5666434"/>
              <a:gd name="connsiteX19" fmla="*/ 487372 w 2029632"/>
              <a:gd name="connsiteY19" fmla="*/ 569778 h 5666434"/>
              <a:gd name="connsiteX20" fmla="*/ 484519 w 2029632"/>
              <a:gd name="connsiteY20" fmla="*/ 346168 h 5666434"/>
              <a:gd name="connsiteX21" fmla="*/ 580531 w 2029632"/>
              <a:gd name="connsiteY21" fmla="*/ 277287 h 5666434"/>
              <a:gd name="connsiteX22" fmla="*/ 716686 w 2029632"/>
              <a:gd name="connsiteY22" fmla="*/ 386679 h 5666434"/>
              <a:gd name="connsiteX23" fmla="*/ 817156 w 2029632"/>
              <a:gd name="connsiteY23" fmla="*/ 854591 h 5666434"/>
              <a:gd name="connsiteX24" fmla="*/ 842676 w 2029632"/>
              <a:gd name="connsiteY24" fmla="*/ 970051 h 5666434"/>
              <a:gd name="connsiteX25" fmla="*/ 908445 w 2029632"/>
              <a:gd name="connsiteY25" fmla="*/ 1001303 h 5666434"/>
              <a:gd name="connsiteX26" fmla="*/ 967057 w 2029632"/>
              <a:gd name="connsiteY26" fmla="*/ 818845 h 5666434"/>
              <a:gd name="connsiteX27" fmla="*/ 922087 w 2029632"/>
              <a:gd name="connsiteY27" fmla="*/ 254985 h 5666434"/>
              <a:gd name="connsiteX28" fmla="*/ 939929 w 2029632"/>
              <a:gd name="connsiteY28" fmla="*/ 75103 h 5666434"/>
              <a:gd name="connsiteX29" fmla="*/ 1042008 w 2029632"/>
              <a:gd name="connsiteY29" fmla="*/ 152 h 5666434"/>
              <a:gd name="connsiteX30" fmla="*/ 1157469 w 2029632"/>
              <a:gd name="connsiteY30" fmla="*/ 73493 h 5666434"/>
              <a:gd name="connsiteX31" fmla="*/ 1215821 w 2029632"/>
              <a:gd name="connsiteY31" fmla="*/ 471939 h 5666434"/>
              <a:gd name="connsiteX32" fmla="*/ 1250261 w 2029632"/>
              <a:gd name="connsiteY32" fmla="*/ 983799 h 5666434"/>
              <a:gd name="connsiteX33" fmla="*/ 1375986 w 2029632"/>
              <a:gd name="connsiteY33" fmla="*/ 944743 h 5666434"/>
              <a:gd name="connsiteX34" fmla="*/ 1423481 w 2029632"/>
              <a:gd name="connsiteY34" fmla="*/ 494097 h 5666434"/>
              <a:gd name="connsiteX35" fmla="*/ 1477967 w 2029632"/>
              <a:gd name="connsiteY35" fmla="*/ 132211 h 5666434"/>
              <a:gd name="connsiteX36" fmla="*/ 1551674 w 2029632"/>
              <a:gd name="connsiteY36" fmla="*/ 60112 h 5666434"/>
              <a:gd name="connsiteX37" fmla="*/ 1671595 w 2029632"/>
              <a:gd name="connsiteY37" fmla="*/ 146836 h 5666434"/>
              <a:gd name="connsiteX38" fmla="*/ 1697114 w 2029632"/>
              <a:gd name="connsiteY38" fmla="*/ 407372 h 5666434"/>
              <a:gd name="connsiteX39" fmla="*/ 1671595 w 2029632"/>
              <a:gd name="connsiteY39" fmla="*/ 989503 h 5666434"/>
              <a:gd name="connsiteX40" fmla="*/ 1776526 w 2029632"/>
              <a:gd name="connsiteY40" fmla="*/ 1049463 h 5666434"/>
              <a:gd name="connsiteX41" fmla="*/ 1821497 w 2029632"/>
              <a:gd name="connsiteY41" fmla="*/ 659719 h 5666434"/>
              <a:gd name="connsiteX42" fmla="*/ 1881457 w 2029632"/>
              <a:gd name="connsiteY42" fmla="*/ 539798 h 5666434"/>
              <a:gd name="connsiteX43" fmla="*/ 1972642 w 2029632"/>
              <a:gd name="connsiteY43" fmla="*/ 542650 h 5666434"/>
              <a:gd name="connsiteX44" fmla="*/ 2022438 w 2029632"/>
              <a:gd name="connsiteY44" fmla="*/ 661839 h 5666434"/>
              <a:gd name="connsiteX45" fmla="*/ 2016369 w 2029632"/>
              <a:gd name="connsiteY45" fmla="*/ 959522 h 5666434"/>
              <a:gd name="connsiteX46" fmla="*/ 1956408 w 2029632"/>
              <a:gd name="connsiteY46" fmla="*/ 1559129 h 5666434"/>
              <a:gd name="connsiteX47" fmla="*/ 1926428 w 2029632"/>
              <a:gd name="connsiteY47" fmla="*/ 2248676 h 5666434"/>
              <a:gd name="connsiteX48" fmla="*/ 1866467 w 2029632"/>
              <a:gd name="connsiteY48" fmla="*/ 2623430 h 5666434"/>
              <a:gd name="connsiteX49" fmla="*/ 1656605 w 2029632"/>
              <a:gd name="connsiteY49" fmla="*/ 2878263 h 5666434"/>
              <a:gd name="connsiteX50" fmla="*/ 1611634 w 2029632"/>
              <a:gd name="connsiteY50" fmla="*/ 2953214 h 5666434"/>
              <a:gd name="connsiteX51" fmla="*/ 1637155 w 2029632"/>
              <a:gd name="connsiteY51" fmla="*/ 3277295 h 5666434"/>
              <a:gd name="connsiteX52" fmla="*/ 1701575 w 2029632"/>
              <a:gd name="connsiteY52" fmla="*/ 3282998 h 5666434"/>
              <a:gd name="connsiteX53" fmla="*/ 1749742 w 2029632"/>
              <a:gd name="connsiteY53" fmla="*/ 5284763 h 5666434"/>
              <a:gd name="connsiteX0" fmla="*/ 1749742 w 2029632"/>
              <a:gd name="connsiteY0" fmla="*/ 5284763 h 5302692"/>
              <a:gd name="connsiteX1" fmla="*/ 703859 w 2029632"/>
              <a:gd name="connsiteY1" fmla="*/ 5302692 h 5302692"/>
              <a:gd name="connsiteX2" fmla="*/ 742205 w 2029632"/>
              <a:gd name="connsiteY2" fmla="*/ 4272349 h 5302692"/>
              <a:gd name="connsiteX3" fmla="*/ 742205 w 2029632"/>
              <a:gd name="connsiteY3" fmla="*/ 3297988 h 5302692"/>
              <a:gd name="connsiteX4" fmla="*/ 832146 w 2029632"/>
              <a:gd name="connsiteY4" fmla="*/ 3268008 h 5302692"/>
              <a:gd name="connsiteX5" fmla="*/ 862126 w 2029632"/>
              <a:gd name="connsiteY5" fmla="*/ 2938224 h 5302692"/>
              <a:gd name="connsiteX6" fmla="*/ 703304 w 2029632"/>
              <a:gd name="connsiteY6" fmla="*/ 2864882 h 5302692"/>
              <a:gd name="connsiteX7" fmla="*/ 531099 w 2029632"/>
              <a:gd name="connsiteY7" fmla="*/ 2643612 h 5302692"/>
              <a:gd name="connsiteX8" fmla="*/ 307490 w 2029632"/>
              <a:gd name="connsiteY8" fmla="*/ 2173726 h 5302692"/>
              <a:gd name="connsiteX9" fmla="*/ 178282 w 2029632"/>
              <a:gd name="connsiteY9" fmla="*/ 1925839 h 5302692"/>
              <a:gd name="connsiteX10" fmla="*/ 29990 w 2029632"/>
              <a:gd name="connsiteY10" fmla="*/ 1717951 h 5302692"/>
              <a:gd name="connsiteX11" fmla="*/ 16608 w 2029632"/>
              <a:gd name="connsiteY11" fmla="*/ 1539679 h 5302692"/>
              <a:gd name="connsiteX12" fmla="*/ 217549 w 2029632"/>
              <a:gd name="connsiteY12" fmla="*/ 1499168 h 5302692"/>
              <a:gd name="connsiteX13" fmla="*/ 381197 w 2029632"/>
              <a:gd name="connsiteY13" fmla="*/ 1604099 h 5302692"/>
              <a:gd name="connsiteX14" fmla="*/ 547333 w 2029632"/>
              <a:gd name="connsiteY14" fmla="*/ 1843942 h 5302692"/>
              <a:gd name="connsiteX15" fmla="*/ 592303 w 2029632"/>
              <a:gd name="connsiteY15" fmla="*/ 1918893 h 5302692"/>
              <a:gd name="connsiteX16" fmla="*/ 697234 w 2029632"/>
              <a:gd name="connsiteY16" fmla="*/ 1779156 h 5302692"/>
              <a:gd name="connsiteX17" fmla="*/ 643343 w 2029632"/>
              <a:gd name="connsiteY17" fmla="*/ 1398697 h 5302692"/>
              <a:gd name="connsiteX18" fmla="*/ 487372 w 2029632"/>
              <a:gd name="connsiteY18" fmla="*/ 569778 h 5302692"/>
              <a:gd name="connsiteX19" fmla="*/ 484519 w 2029632"/>
              <a:gd name="connsiteY19" fmla="*/ 346168 h 5302692"/>
              <a:gd name="connsiteX20" fmla="*/ 580531 w 2029632"/>
              <a:gd name="connsiteY20" fmla="*/ 277287 h 5302692"/>
              <a:gd name="connsiteX21" fmla="*/ 716686 w 2029632"/>
              <a:gd name="connsiteY21" fmla="*/ 386679 h 5302692"/>
              <a:gd name="connsiteX22" fmla="*/ 817156 w 2029632"/>
              <a:gd name="connsiteY22" fmla="*/ 854591 h 5302692"/>
              <a:gd name="connsiteX23" fmla="*/ 842676 w 2029632"/>
              <a:gd name="connsiteY23" fmla="*/ 970051 h 5302692"/>
              <a:gd name="connsiteX24" fmla="*/ 908445 w 2029632"/>
              <a:gd name="connsiteY24" fmla="*/ 1001303 h 5302692"/>
              <a:gd name="connsiteX25" fmla="*/ 967057 w 2029632"/>
              <a:gd name="connsiteY25" fmla="*/ 818845 h 5302692"/>
              <a:gd name="connsiteX26" fmla="*/ 922087 w 2029632"/>
              <a:gd name="connsiteY26" fmla="*/ 254985 h 5302692"/>
              <a:gd name="connsiteX27" fmla="*/ 939929 w 2029632"/>
              <a:gd name="connsiteY27" fmla="*/ 75103 h 5302692"/>
              <a:gd name="connsiteX28" fmla="*/ 1042008 w 2029632"/>
              <a:gd name="connsiteY28" fmla="*/ 152 h 5302692"/>
              <a:gd name="connsiteX29" fmla="*/ 1157469 w 2029632"/>
              <a:gd name="connsiteY29" fmla="*/ 73493 h 5302692"/>
              <a:gd name="connsiteX30" fmla="*/ 1215821 w 2029632"/>
              <a:gd name="connsiteY30" fmla="*/ 471939 h 5302692"/>
              <a:gd name="connsiteX31" fmla="*/ 1250261 w 2029632"/>
              <a:gd name="connsiteY31" fmla="*/ 983799 h 5302692"/>
              <a:gd name="connsiteX32" fmla="*/ 1375986 w 2029632"/>
              <a:gd name="connsiteY32" fmla="*/ 944743 h 5302692"/>
              <a:gd name="connsiteX33" fmla="*/ 1423481 w 2029632"/>
              <a:gd name="connsiteY33" fmla="*/ 494097 h 5302692"/>
              <a:gd name="connsiteX34" fmla="*/ 1477967 w 2029632"/>
              <a:gd name="connsiteY34" fmla="*/ 132211 h 5302692"/>
              <a:gd name="connsiteX35" fmla="*/ 1551674 w 2029632"/>
              <a:gd name="connsiteY35" fmla="*/ 60112 h 5302692"/>
              <a:gd name="connsiteX36" fmla="*/ 1671595 w 2029632"/>
              <a:gd name="connsiteY36" fmla="*/ 146836 h 5302692"/>
              <a:gd name="connsiteX37" fmla="*/ 1697114 w 2029632"/>
              <a:gd name="connsiteY37" fmla="*/ 407372 h 5302692"/>
              <a:gd name="connsiteX38" fmla="*/ 1671595 w 2029632"/>
              <a:gd name="connsiteY38" fmla="*/ 989503 h 5302692"/>
              <a:gd name="connsiteX39" fmla="*/ 1776526 w 2029632"/>
              <a:gd name="connsiteY39" fmla="*/ 1049463 h 5302692"/>
              <a:gd name="connsiteX40" fmla="*/ 1821497 w 2029632"/>
              <a:gd name="connsiteY40" fmla="*/ 659719 h 5302692"/>
              <a:gd name="connsiteX41" fmla="*/ 1881457 w 2029632"/>
              <a:gd name="connsiteY41" fmla="*/ 539798 h 5302692"/>
              <a:gd name="connsiteX42" fmla="*/ 1972642 w 2029632"/>
              <a:gd name="connsiteY42" fmla="*/ 542650 h 5302692"/>
              <a:gd name="connsiteX43" fmla="*/ 2022438 w 2029632"/>
              <a:gd name="connsiteY43" fmla="*/ 661839 h 5302692"/>
              <a:gd name="connsiteX44" fmla="*/ 2016369 w 2029632"/>
              <a:gd name="connsiteY44" fmla="*/ 959522 h 5302692"/>
              <a:gd name="connsiteX45" fmla="*/ 1956408 w 2029632"/>
              <a:gd name="connsiteY45" fmla="*/ 1559129 h 5302692"/>
              <a:gd name="connsiteX46" fmla="*/ 1926428 w 2029632"/>
              <a:gd name="connsiteY46" fmla="*/ 2248676 h 5302692"/>
              <a:gd name="connsiteX47" fmla="*/ 1866467 w 2029632"/>
              <a:gd name="connsiteY47" fmla="*/ 2623430 h 5302692"/>
              <a:gd name="connsiteX48" fmla="*/ 1656605 w 2029632"/>
              <a:gd name="connsiteY48" fmla="*/ 2878263 h 5302692"/>
              <a:gd name="connsiteX49" fmla="*/ 1611634 w 2029632"/>
              <a:gd name="connsiteY49" fmla="*/ 2953214 h 5302692"/>
              <a:gd name="connsiteX50" fmla="*/ 1637155 w 2029632"/>
              <a:gd name="connsiteY50" fmla="*/ 3277295 h 5302692"/>
              <a:gd name="connsiteX51" fmla="*/ 1701575 w 2029632"/>
              <a:gd name="connsiteY51" fmla="*/ 3282998 h 5302692"/>
              <a:gd name="connsiteX52" fmla="*/ 1749742 w 2029632"/>
              <a:gd name="connsiteY52" fmla="*/ 5284763 h 5302692"/>
              <a:gd name="connsiteX0" fmla="*/ 1746544 w 2029632"/>
              <a:gd name="connsiteY0" fmla="*/ 5313538 h 5313538"/>
              <a:gd name="connsiteX1" fmla="*/ 703859 w 2029632"/>
              <a:gd name="connsiteY1" fmla="*/ 5302692 h 5313538"/>
              <a:gd name="connsiteX2" fmla="*/ 742205 w 2029632"/>
              <a:gd name="connsiteY2" fmla="*/ 4272349 h 5313538"/>
              <a:gd name="connsiteX3" fmla="*/ 742205 w 2029632"/>
              <a:gd name="connsiteY3" fmla="*/ 3297988 h 5313538"/>
              <a:gd name="connsiteX4" fmla="*/ 832146 w 2029632"/>
              <a:gd name="connsiteY4" fmla="*/ 3268008 h 5313538"/>
              <a:gd name="connsiteX5" fmla="*/ 862126 w 2029632"/>
              <a:gd name="connsiteY5" fmla="*/ 2938224 h 5313538"/>
              <a:gd name="connsiteX6" fmla="*/ 703304 w 2029632"/>
              <a:gd name="connsiteY6" fmla="*/ 2864882 h 5313538"/>
              <a:gd name="connsiteX7" fmla="*/ 531099 w 2029632"/>
              <a:gd name="connsiteY7" fmla="*/ 2643612 h 5313538"/>
              <a:gd name="connsiteX8" fmla="*/ 307490 w 2029632"/>
              <a:gd name="connsiteY8" fmla="*/ 2173726 h 5313538"/>
              <a:gd name="connsiteX9" fmla="*/ 178282 w 2029632"/>
              <a:gd name="connsiteY9" fmla="*/ 1925839 h 5313538"/>
              <a:gd name="connsiteX10" fmla="*/ 29990 w 2029632"/>
              <a:gd name="connsiteY10" fmla="*/ 1717951 h 5313538"/>
              <a:gd name="connsiteX11" fmla="*/ 16608 w 2029632"/>
              <a:gd name="connsiteY11" fmla="*/ 1539679 h 5313538"/>
              <a:gd name="connsiteX12" fmla="*/ 217549 w 2029632"/>
              <a:gd name="connsiteY12" fmla="*/ 1499168 h 5313538"/>
              <a:gd name="connsiteX13" fmla="*/ 381197 w 2029632"/>
              <a:gd name="connsiteY13" fmla="*/ 1604099 h 5313538"/>
              <a:gd name="connsiteX14" fmla="*/ 547333 w 2029632"/>
              <a:gd name="connsiteY14" fmla="*/ 1843942 h 5313538"/>
              <a:gd name="connsiteX15" fmla="*/ 592303 w 2029632"/>
              <a:gd name="connsiteY15" fmla="*/ 1918893 h 5313538"/>
              <a:gd name="connsiteX16" fmla="*/ 697234 w 2029632"/>
              <a:gd name="connsiteY16" fmla="*/ 1779156 h 5313538"/>
              <a:gd name="connsiteX17" fmla="*/ 643343 w 2029632"/>
              <a:gd name="connsiteY17" fmla="*/ 1398697 h 5313538"/>
              <a:gd name="connsiteX18" fmla="*/ 487372 w 2029632"/>
              <a:gd name="connsiteY18" fmla="*/ 569778 h 5313538"/>
              <a:gd name="connsiteX19" fmla="*/ 484519 w 2029632"/>
              <a:gd name="connsiteY19" fmla="*/ 346168 h 5313538"/>
              <a:gd name="connsiteX20" fmla="*/ 580531 w 2029632"/>
              <a:gd name="connsiteY20" fmla="*/ 277287 h 5313538"/>
              <a:gd name="connsiteX21" fmla="*/ 716686 w 2029632"/>
              <a:gd name="connsiteY21" fmla="*/ 386679 h 5313538"/>
              <a:gd name="connsiteX22" fmla="*/ 817156 w 2029632"/>
              <a:gd name="connsiteY22" fmla="*/ 854591 h 5313538"/>
              <a:gd name="connsiteX23" fmla="*/ 842676 w 2029632"/>
              <a:gd name="connsiteY23" fmla="*/ 970051 h 5313538"/>
              <a:gd name="connsiteX24" fmla="*/ 908445 w 2029632"/>
              <a:gd name="connsiteY24" fmla="*/ 1001303 h 5313538"/>
              <a:gd name="connsiteX25" fmla="*/ 967057 w 2029632"/>
              <a:gd name="connsiteY25" fmla="*/ 818845 h 5313538"/>
              <a:gd name="connsiteX26" fmla="*/ 922087 w 2029632"/>
              <a:gd name="connsiteY26" fmla="*/ 254985 h 5313538"/>
              <a:gd name="connsiteX27" fmla="*/ 939929 w 2029632"/>
              <a:gd name="connsiteY27" fmla="*/ 75103 h 5313538"/>
              <a:gd name="connsiteX28" fmla="*/ 1042008 w 2029632"/>
              <a:gd name="connsiteY28" fmla="*/ 152 h 5313538"/>
              <a:gd name="connsiteX29" fmla="*/ 1157469 w 2029632"/>
              <a:gd name="connsiteY29" fmla="*/ 73493 h 5313538"/>
              <a:gd name="connsiteX30" fmla="*/ 1215821 w 2029632"/>
              <a:gd name="connsiteY30" fmla="*/ 471939 h 5313538"/>
              <a:gd name="connsiteX31" fmla="*/ 1250261 w 2029632"/>
              <a:gd name="connsiteY31" fmla="*/ 983799 h 5313538"/>
              <a:gd name="connsiteX32" fmla="*/ 1375986 w 2029632"/>
              <a:gd name="connsiteY32" fmla="*/ 944743 h 5313538"/>
              <a:gd name="connsiteX33" fmla="*/ 1423481 w 2029632"/>
              <a:gd name="connsiteY33" fmla="*/ 494097 h 5313538"/>
              <a:gd name="connsiteX34" fmla="*/ 1477967 w 2029632"/>
              <a:gd name="connsiteY34" fmla="*/ 132211 h 5313538"/>
              <a:gd name="connsiteX35" fmla="*/ 1551674 w 2029632"/>
              <a:gd name="connsiteY35" fmla="*/ 60112 h 5313538"/>
              <a:gd name="connsiteX36" fmla="*/ 1671595 w 2029632"/>
              <a:gd name="connsiteY36" fmla="*/ 146836 h 5313538"/>
              <a:gd name="connsiteX37" fmla="*/ 1697114 w 2029632"/>
              <a:gd name="connsiteY37" fmla="*/ 407372 h 5313538"/>
              <a:gd name="connsiteX38" fmla="*/ 1671595 w 2029632"/>
              <a:gd name="connsiteY38" fmla="*/ 989503 h 5313538"/>
              <a:gd name="connsiteX39" fmla="*/ 1776526 w 2029632"/>
              <a:gd name="connsiteY39" fmla="*/ 1049463 h 5313538"/>
              <a:gd name="connsiteX40" fmla="*/ 1821497 w 2029632"/>
              <a:gd name="connsiteY40" fmla="*/ 659719 h 5313538"/>
              <a:gd name="connsiteX41" fmla="*/ 1881457 w 2029632"/>
              <a:gd name="connsiteY41" fmla="*/ 539798 h 5313538"/>
              <a:gd name="connsiteX42" fmla="*/ 1972642 w 2029632"/>
              <a:gd name="connsiteY42" fmla="*/ 542650 h 5313538"/>
              <a:gd name="connsiteX43" fmla="*/ 2022438 w 2029632"/>
              <a:gd name="connsiteY43" fmla="*/ 661839 h 5313538"/>
              <a:gd name="connsiteX44" fmla="*/ 2016369 w 2029632"/>
              <a:gd name="connsiteY44" fmla="*/ 959522 h 5313538"/>
              <a:gd name="connsiteX45" fmla="*/ 1956408 w 2029632"/>
              <a:gd name="connsiteY45" fmla="*/ 1559129 h 5313538"/>
              <a:gd name="connsiteX46" fmla="*/ 1926428 w 2029632"/>
              <a:gd name="connsiteY46" fmla="*/ 2248676 h 5313538"/>
              <a:gd name="connsiteX47" fmla="*/ 1866467 w 2029632"/>
              <a:gd name="connsiteY47" fmla="*/ 2623430 h 5313538"/>
              <a:gd name="connsiteX48" fmla="*/ 1656605 w 2029632"/>
              <a:gd name="connsiteY48" fmla="*/ 2878263 h 5313538"/>
              <a:gd name="connsiteX49" fmla="*/ 1611634 w 2029632"/>
              <a:gd name="connsiteY49" fmla="*/ 2953214 h 5313538"/>
              <a:gd name="connsiteX50" fmla="*/ 1637155 w 2029632"/>
              <a:gd name="connsiteY50" fmla="*/ 3277295 h 5313538"/>
              <a:gd name="connsiteX51" fmla="*/ 1701575 w 2029632"/>
              <a:gd name="connsiteY51" fmla="*/ 3282998 h 5313538"/>
              <a:gd name="connsiteX52" fmla="*/ 1746544 w 2029632"/>
              <a:gd name="connsiteY52" fmla="*/ 5313538 h 5313538"/>
              <a:gd name="connsiteX0" fmla="*/ 1746544 w 2029632"/>
              <a:gd name="connsiteY0" fmla="*/ 5310341 h 5310341"/>
              <a:gd name="connsiteX1" fmla="*/ 703859 w 2029632"/>
              <a:gd name="connsiteY1" fmla="*/ 5302692 h 5310341"/>
              <a:gd name="connsiteX2" fmla="*/ 742205 w 2029632"/>
              <a:gd name="connsiteY2" fmla="*/ 4272349 h 5310341"/>
              <a:gd name="connsiteX3" fmla="*/ 742205 w 2029632"/>
              <a:gd name="connsiteY3" fmla="*/ 3297988 h 5310341"/>
              <a:gd name="connsiteX4" fmla="*/ 832146 w 2029632"/>
              <a:gd name="connsiteY4" fmla="*/ 3268008 h 5310341"/>
              <a:gd name="connsiteX5" fmla="*/ 862126 w 2029632"/>
              <a:gd name="connsiteY5" fmla="*/ 2938224 h 5310341"/>
              <a:gd name="connsiteX6" fmla="*/ 703304 w 2029632"/>
              <a:gd name="connsiteY6" fmla="*/ 2864882 h 5310341"/>
              <a:gd name="connsiteX7" fmla="*/ 531099 w 2029632"/>
              <a:gd name="connsiteY7" fmla="*/ 2643612 h 5310341"/>
              <a:gd name="connsiteX8" fmla="*/ 307490 w 2029632"/>
              <a:gd name="connsiteY8" fmla="*/ 2173726 h 5310341"/>
              <a:gd name="connsiteX9" fmla="*/ 178282 w 2029632"/>
              <a:gd name="connsiteY9" fmla="*/ 1925839 h 5310341"/>
              <a:gd name="connsiteX10" fmla="*/ 29990 w 2029632"/>
              <a:gd name="connsiteY10" fmla="*/ 1717951 h 5310341"/>
              <a:gd name="connsiteX11" fmla="*/ 16608 w 2029632"/>
              <a:gd name="connsiteY11" fmla="*/ 1539679 h 5310341"/>
              <a:gd name="connsiteX12" fmla="*/ 217549 w 2029632"/>
              <a:gd name="connsiteY12" fmla="*/ 1499168 h 5310341"/>
              <a:gd name="connsiteX13" fmla="*/ 381197 w 2029632"/>
              <a:gd name="connsiteY13" fmla="*/ 1604099 h 5310341"/>
              <a:gd name="connsiteX14" fmla="*/ 547333 w 2029632"/>
              <a:gd name="connsiteY14" fmla="*/ 1843942 h 5310341"/>
              <a:gd name="connsiteX15" fmla="*/ 592303 w 2029632"/>
              <a:gd name="connsiteY15" fmla="*/ 1918893 h 5310341"/>
              <a:gd name="connsiteX16" fmla="*/ 697234 w 2029632"/>
              <a:gd name="connsiteY16" fmla="*/ 1779156 h 5310341"/>
              <a:gd name="connsiteX17" fmla="*/ 643343 w 2029632"/>
              <a:gd name="connsiteY17" fmla="*/ 1398697 h 5310341"/>
              <a:gd name="connsiteX18" fmla="*/ 487372 w 2029632"/>
              <a:gd name="connsiteY18" fmla="*/ 569778 h 5310341"/>
              <a:gd name="connsiteX19" fmla="*/ 484519 w 2029632"/>
              <a:gd name="connsiteY19" fmla="*/ 346168 h 5310341"/>
              <a:gd name="connsiteX20" fmla="*/ 580531 w 2029632"/>
              <a:gd name="connsiteY20" fmla="*/ 277287 h 5310341"/>
              <a:gd name="connsiteX21" fmla="*/ 716686 w 2029632"/>
              <a:gd name="connsiteY21" fmla="*/ 386679 h 5310341"/>
              <a:gd name="connsiteX22" fmla="*/ 817156 w 2029632"/>
              <a:gd name="connsiteY22" fmla="*/ 854591 h 5310341"/>
              <a:gd name="connsiteX23" fmla="*/ 842676 w 2029632"/>
              <a:gd name="connsiteY23" fmla="*/ 970051 h 5310341"/>
              <a:gd name="connsiteX24" fmla="*/ 908445 w 2029632"/>
              <a:gd name="connsiteY24" fmla="*/ 1001303 h 5310341"/>
              <a:gd name="connsiteX25" fmla="*/ 967057 w 2029632"/>
              <a:gd name="connsiteY25" fmla="*/ 818845 h 5310341"/>
              <a:gd name="connsiteX26" fmla="*/ 922087 w 2029632"/>
              <a:gd name="connsiteY26" fmla="*/ 254985 h 5310341"/>
              <a:gd name="connsiteX27" fmla="*/ 939929 w 2029632"/>
              <a:gd name="connsiteY27" fmla="*/ 75103 h 5310341"/>
              <a:gd name="connsiteX28" fmla="*/ 1042008 w 2029632"/>
              <a:gd name="connsiteY28" fmla="*/ 152 h 5310341"/>
              <a:gd name="connsiteX29" fmla="*/ 1157469 w 2029632"/>
              <a:gd name="connsiteY29" fmla="*/ 73493 h 5310341"/>
              <a:gd name="connsiteX30" fmla="*/ 1215821 w 2029632"/>
              <a:gd name="connsiteY30" fmla="*/ 471939 h 5310341"/>
              <a:gd name="connsiteX31" fmla="*/ 1250261 w 2029632"/>
              <a:gd name="connsiteY31" fmla="*/ 983799 h 5310341"/>
              <a:gd name="connsiteX32" fmla="*/ 1375986 w 2029632"/>
              <a:gd name="connsiteY32" fmla="*/ 944743 h 5310341"/>
              <a:gd name="connsiteX33" fmla="*/ 1423481 w 2029632"/>
              <a:gd name="connsiteY33" fmla="*/ 494097 h 5310341"/>
              <a:gd name="connsiteX34" fmla="*/ 1477967 w 2029632"/>
              <a:gd name="connsiteY34" fmla="*/ 132211 h 5310341"/>
              <a:gd name="connsiteX35" fmla="*/ 1551674 w 2029632"/>
              <a:gd name="connsiteY35" fmla="*/ 60112 h 5310341"/>
              <a:gd name="connsiteX36" fmla="*/ 1671595 w 2029632"/>
              <a:gd name="connsiteY36" fmla="*/ 146836 h 5310341"/>
              <a:gd name="connsiteX37" fmla="*/ 1697114 w 2029632"/>
              <a:gd name="connsiteY37" fmla="*/ 407372 h 5310341"/>
              <a:gd name="connsiteX38" fmla="*/ 1671595 w 2029632"/>
              <a:gd name="connsiteY38" fmla="*/ 989503 h 5310341"/>
              <a:gd name="connsiteX39" fmla="*/ 1776526 w 2029632"/>
              <a:gd name="connsiteY39" fmla="*/ 1049463 h 5310341"/>
              <a:gd name="connsiteX40" fmla="*/ 1821497 w 2029632"/>
              <a:gd name="connsiteY40" fmla="*/ 659719 h 5310341"/>
              <a:gd name="connsiteX41" fmla="*/ 1881457 w 2029632"/>
              <a:gd name="connsiteY41" fmla="*/ 539798 h 5310341"/>
              <a:gd name="connsiteX42" fmla="*/ 1972642 w 2029632"/>
              <a:gd name="connsiteY42" fmla="*/ 542650 h 5310341"/>
              <a:gd name="connsiteX43" fmla="*/ 2022438 w 2029632"/>
              <a:gd name="connsiteY43" fmla="*/ 661839 h 5310341"/>
              <a:gd name="connsiteX44" fmla="*/ 2016369 w 2029632"/>
              <a:gd name="connsiteY44" fmla="*/ 959522 h 5310341"/>
              <a:gd name="connsiteX45" fmla="*/ 1956408 w 2029632"/>
              <a:gd name="connsiteY45" fmla="*/ 1559129 h 5310341"/>
              <a:gd name="connsiteX46" fmla="*/ 1926428 w 2029632"/>
              <a:gd name="connsiteY46" fmla="*/ 2248676 h 5310341"/>
              <a:gd name="connsiteX47" fmla="*/ 1866467 w 2029632"/>
              <a:gd name="connsiteY47" fmla="*/ 2623430 h 5310341"/>
              <a:gd name="connsiteX48" fmla="*/ 1656605 w 2029632"/>
              <a:gd name="connsiteY48" fmla="*/ 2878263 h 5310341"/>
              <a:gd name="connsiteX49" fmla="*/ 1611634 w 2029632"/>
              <a:gd name="connsiteY49" fmla="*/ 2953214 h 5310341"/>
              <a:gd name="connsiteX50" fmla="*/ 1637155 w 2029632"/>
              <a:gd name="connsiteY50" fmla="*/ 3277295 h 5310341"/>
              <a:gd name="connsiteX51" fmla="*/ 1701575 w 2029632"/>
              <a:gd name="connsiteY51" fmla="*/ 3282998 h 5310341"/>
              <a:gd name="connsiteX52" fmla="*/ 1746544 w 2029632"/>
              <a:gd name="connsiteY52" fmla="*/ 5310341 h 5310341"/>
              <a:gd name="connsiteX0" fmla="*/ 1752939 w 2029632"/>
              <a:gd name="connsiteY0" fmla="*/ 5307143 h 5307143"/>
              <a:gd name="connsiteX1" fmla="*/ 703859 w 2029632"/>
              <a:gd name="connsiteY1" fmla="*/ 5302692 h 5307143"/>
              <a:gd name="connsiteX2" fmla="*/ 742205 w 2029632"/>
              <a:gd name="connsiteY2" fmla="*/ 4272349 h 5307143"/>
              <a:gd name="connsiteX3" fmla="*/ 742205 w 2029632"/>
              <a:gd name="connsiteY3" fmla="*/ 3297988 h 5307143"/>
              <a:gd name="connsiteX4" fmla="*/ 832146 w 2029632"/>
              <a:gd name="connsiteY4" fmla="*/ 3268008 h 5307143"/>
              <a:gd name="connsiteX5" fmla="*/ 862126 w 2029632"/>
              <a:gd name="connsiteY5" fmla="*/ 2938224 h 5307143"/>
              <a:gd name="connsiteX6" fmla="*/ 703304 w 2029632"/>
              <a:gd name="connsiteY6" fmla="*/ 2864882 h 5307143"/>
              <a:gd name="connsiteX7" fmla="*/ 531099 w 2029632"/>
              <a:gd name="connsiteY7" fmla="*/ 2643612 h 5307143"/>
              <a:gd name="connsiteX8" fmla="*/ 307490 w 2029632"/>
              <a:gd name="connsiteY8" fmla="*/ 2173726 h 5307143"/>
              <a:gd name="connsiteX9" fmla="*/ 178282 w 2029632"/>
              <a:gd name="connsiteY9" fmla="*/ 1925839 h 5307143"/>
              <a:gd name="connsiteX10" fmla="*/ 29990 w 2029632"/>
              <a:gd name="connsiteY10" fmla="*/ 1717951 h 5307143"/>
              <a:gd name="connsiteX11" fmla="*/ 16608 w 2029632"/>
              <a:gd name="connsiteY11" fmla="*/ 1539679 h 5307143"/>
              <a:gd name="connsiteX12" fmla="*/ 217549 w 2029632"/>
              <a:gd name="connsiteY12" fmla="*/ 1499168 h 5307143"/>
              <a:gd name="connsiteX13" fmla="*/ 381197 w 2029632"/>
              <a:gd name="connsiteY13" fmla="*/ 1604099 h 5307143"/>
              <a:gd name="connsiteX14" fmla="*/ 547333 w 2029632"/>
              <a:gd name="connsiteY14" fmla="*/ 1843942 h 5307143"/>
              <a:gd name="connsiteX15" fmla="*/ 592303 w 2029632"/>
              <a:gd name="connsiteY15" fmla="*/ 1918893 h 5307143"/>
              <a:gd name="connsiteX16" fmla="*/ 697234 w 2029632"/>
              <a:gd name="connsiteY16" fmla="*/ 1779156 h 5307143"/>
              <a:gd name="connsiteX17" fmla="*/ 643343 w 2029632"/>
              <a:gd name="connsiteY17" fmla="*/ 1398697 h 5307143"/>
              <a:gd name="connsiteX18" fmla="*/ 487372 w 2029632"/>
              <a:gd name="connsiteY18" fmla="*/ 569778 h 5307143"/>
              <a:gd name="connsiteX19" fmla="*/ 484519 w 2029632"/>
              <a:gd name="connsiteY19" fmla="*/ 346168 h 5307143"/>
              <a:gd name="connsiteX20" fmla="*/ 580531 w 2029632"/>
              <a:gd name="connsiteY20" fmla="*/ 277287 h 5307143"/>
              <a:gd name="connsiteX21" fmla="*/ 716686 w 2029632"/>
              <a:gd name="connsiteY21" fmla="*/ 386679 h 5307143"/>
              <a:gd name="connsiteX22" fmla="*/ 817156 w 2029632"/>
              <a:gd name="connsiteY22" fmla="*/ 854591 h 5307143"/>
              <a:gd name="connsiteX23" fmla="*/ 842676 w 2029632"/>
              <a:gd name="connsiteY23" fmla="*/ 970051 h 5307143"/>
              <a:gd name="connsiteX24" fmla="*/ 908445 w 2029632"/>
              <a:gd name="connsiteY24" fmla="*/ 1001303 h 5307143"/>
              <a:gd name="connsiteX25" fmla="*/ 967057 w 2029632"/>
              <a:gd name="connsiteY25" fmla="*/ 818845 h 5307143"/>
              <a:gd name="connsiteX26" fmla="*/ 922087 w 2029632"/>
              <a:gd name="connsiteY26" fmla="*/ 254985 h 5307143"/>
              <a:gd name="connsiteX27" fmla="*/ 939929 w 2029632"/>
              <a:gd name="connsiteY27" fmla="*/ 75103 h 5307143"/>
              <a:gd name="connsiteX28" fmla="*/ 1042008 w 2029632"/>
              <a:gd name="connsiteY28" fmla="*/ 152 h 5307143"/>
              <a:gd name="connsiteX29" fmla="*/ 1157469 w 2029632"/>
              <a:gd name="connsiteY29" fmla="*/ 73493 h 5307143"/>
              <a:gd name="connsiteX30" fmla="*/ 1215821 w 2029632"/>
              <a:gd name="connsiteY30" fmla="*/ 471939 h 5307143"/>
              <a:gd name="connsiteX31" fmla="*/ 1250261 w 2029632"/>
              <a:gd name="connsiteY31" fmla="*/ 983799 h 5307143"/>
              <a:gd name="connsiteX32" fmla="*/ 1375986 w 2029632"/>
              <a:gd name="connsiteY32" fmla="*/ 944743 h 5307143"/>
              <a:gd name="connsiteX33" fmla="*/ 1423481 w 2029632"/>
              <a:gd name="connsiteY33" fmla="*/ 494097 h 5307143"/>
              <a:gd name="connsiteX34" fmla="*/ 1477967 w 2029632"/>
              <a:gd name="connsiteY34" fmla="*/ 132211 h 5307143"/>
              <a:gd name="connsiteX35" fmla="*/ 1551674 w 2029632"/>
              <a:gd name="connsiteY35" fmla="*/ 60112 h 5307143"/>
              <a:gd name="connsiteX36" fmla="*/ 1671595 w 2029632"/>
              <a:gd name="connsiteY36" fmla="*/ 146836 h 5307143"/>
              <a:gd name="connsiteX37" fmla="*/ 1697114 w 2029632"/>
              <a:gd name="connsiteY37" fmla="*/ 407372 h 5307143"/>
              <a:gd name="connsiteX38" fmla="*/ 1671595 w 2029632"/>
              <a:gd name="connsiteY38" fmla="*/ 989503 h 5307143"/>
              <a:gd name="connsiteX39" fmla="*/ 1776526 w 2029632"/>
              <a:gd name="connsiteY39" fmla="*/ 1049463 h 5307143"/>
              <a:gd name="connsiteX40" fmla="*/ 1821497 w 2029632"/>
              <a:gd name="connsiteY40" fmla="*/ 659719 h 5307143"/>
              <a:gd name="connsiteX41" fmla="*/ 1881457 w 2029632"/>
              <a:gd name="connsiteY41" fmla="*/ 539798 h 5307143"/>
              <a:gd name="connsiteX42" fmla="*/ 1972642 w 2029632"/>
              <a:gd name="connsiteY42" fmla="*/ 542650 h 5307143"/>
              <a:gd name="connsiteX43" fmla="*/ 2022438 w 2029632"/>
              <a:gd name="connsiteY43" fmla="*/ 661839 h 5307143"/>
              <a:gd name="connsiteX44" fmla="*/ 2016369 w 2029632"/>
              <a:gd name="connsiteY44" fmla="*/ 959522 h 5307143"/>
              <a:gd name="connsiteX45" fmla="*/ 1956408 w 2029632"/>
              <a:gd name="connsiteY45" fmla="*/ 1559129 h 5307143"/>
              <a:gd name="connsiteX46" fmla="*/ 1926428 w 2029632"/>
              <a:gd name="connsiteY46" fmla="*/ 2248676 h 5307143"/>
              <a:gd name="connsiteX47" fmla="*/ 1866467 w 2029632"/>
              <a:gd name="connsiteY47" fmla="*/ 2623430 h 5307143"/>
              <a:gd name="connsiteX48" fmla="*/ 1656605 w 2029632"/>
              <a:gd name="connsiteY48" fmla="*/ 2878263 h 5307143"/>
              <a:gd name="connsiteX49" fmla="*/ 1611634 w 2029632"/>
              <a:gd name="connsiteY49" fmla="*/ 2953214 h 5307143"/>
              <a:gd name="connsiteX50" fmla="*/ 1637155 w 2029632"/>
              <a:gd name="connsiteY50" fmla="*/ 3277295 h 5307143"/>
              <a:gd name="connsiteX51" fmla="*/ 1701575 w 2029632"/>
              <a:gd name="connsiteY51" fmla="*/ 3282998 h 5307143"/>
              <a:gd name="connsiteX52" fmla="*/ 1752939 w 2029632"/>
              <a:gd name="connsiteY52" fmla="*/ 5307143 h 5307143"/>
              <a:gd name="connsiteX0" fmla="*/ 1752939 w 2029632"/>
              <a:gd name="connsiteY0" fmla="*/ 5307143 h 5307143"/>
              <a:gd name="connsiteX1" fmla="*/ 703859 w 2029632"/>
              <a:gd name="connsiteY1" fmla="*/ 5302692 h 5307143"/>
              <a:gd name="connsiteX2" fmla="*/ 742205 w 2029632"/>
              <a:gd name="connsiteY2" fmla="*/ 4272349 h 5307143"/>
              <a:gd name="connsiteX3" fmla="*/ 742205 w 2029632"/>
              <a:gd name="connsiteY3" fmla="*/ 3297988 h 5307143"/>
              <a:gd name="connsiteX4" fmla="*/ 832146 w 2029632"/>
              <a:gd name="connsiteY4" fmla="*/ 3268008 h 5307143"/>
              <a:gd name="connsiteX5" fmla="*/ 862126 w 2029632"/>
              <a:gd name="connsiteY5" fmla="*/ 2938224 h 5307143"/>
              <a:gd name="connsiteX6" fmla="*/ 703304 w 2029632"/>
              <a:gd name="connsiteY6" fmla="*/ 2864882 h 5307143"/>
              <a:gd name="connsiteX7" fmla="*/ 531099 w 2029632"/>
              <a:gd name="connsiteY7" fmla="*/ 2643612 h 5307143"/>
              <a:gd name="connsiteX8" fmla="*/ 307490 w 2029632"/>
              <a:gd name="connsiteY8" fmla="*/ 2173726 h 5307143"/>
              <a:gd name="connsiteX9" fmla="*/ 178282 w 2029632"/>
              <a:gd name="connsiteY9" fmla="*/ 1925839 h 5307143"/>
              <a:gd name="connsiteX10" fmla="*/ 29990 w 2029632"/>
              <a:gd name="connsiteY10" fmla="*/ 1717951 h 5307143"/>
              <a:gd name="connsiteX11" fmla="*/ 16608 w 2029632"/>
              <a:gd name="connsiteY11" fmla="*/ 1539679 h 5307143"/>
              <a:gd name="connsiteX12" fmla="*/ 217549 w 2029632"/>
              <a:gd name="connsiteY12" fmla="*/ 1499168 h 5307143"/>
              <a:gd name="connsiteX13" fmla="*/ 381197 w 2029632"/>
              <a:gd name="connsiteY13" fmla="*/ 1604099 h 5307143"/>
              <a:gd name="connsiteX14" fmla="*/ 547333 w 2029632"/>
              <a:gd name="connsiteY14" fmla="*/ 1843942 h 5307143"/>
              <a:gd name="connsiteX15" fmla="*/ 592303 w 2029632"/>
              <a:gd name="connsiteY15" fmla="*/ 1918893 h 5307143"/>
              <a:gd name="connsiteX16" fmla="*/ 697234 w 2029632"/>
              <a:gd name="connsiteY16" fmla="*/ 1779156 h 5307143"/>
              <a:gd name="connsiteX17" fmla="*/ 643343 w 2029632"/>
              <a:gd name="connsiteY17" fmla="*/ 1398697 h 5307143"/>
              <a:gd name="connsiteX18" fmla="*/ 487372 w 2029632"/>
              <a:gd name="connsiteY18" fmla="*/ 569778 h 5307143"/>
              <a:gd name="connsiteX19" fmla="*/ 484519 w 2029632"/>
              <a:gd name="connsiteY19" fmla="*/ 346168 h 5307143"/>
              <a:gd name="connsiteX20" fmla="*/ 580531 w 2029632"/>
              <a:gd name="connsiteY20" fmla="*/ 277287 h 5307143"/>
              <a:gd name="connsiteX21" fmla="*/ 716686 w 2029632"/>
              <a:gd name="connsiteY21" fmla="*/ 386679 h 5307143"/>
              <a:gd name="connsiteX22" fmla="*/ 817156 w 2029632"/>
              <a:gd name="connsiteY22" fmla="*/ 854591 h 5307143"/>
              <a:gd name="connsiteX23" fmla="*/ 842676 w 2029632"/>
              <a:gd name="connsiteY23" fmla="*/ 970051 h 5307143"/>
              <a:gd name="connsiteX24" fmla="*/ 908445 w 2029632"/>
              <a:gd name="connsiteY24" fmla="*/ 1001303 h 5307143"/>
              <a:gd name="connsiteX25" fmla="*/ 967057 w 2029632"/>
              <a:gd name="connsiteY25" fmla="*/ 818845 h 5307143"/>
              <a:gd name="connsiteX26" fmla="*/ 922087 w 2029632"/>
              <a:gd name="connsiteY26" fmla="*/ 254985 h 5307143"/>
              <a:gd name="connsiteX27" fmla="*/ 939929 w 2029632"/>
              <a:gd name="connsiteY27" fmla="*/ 75103 h 5307143"/>
              <a:gd name="connsiteX28" fmla="*/ 1042008 w 2029632"/>
              <a:gd name="connsiteY28" fmla="*/ 152 h 5307143"/>
              <a:gd name="connsiteX29" fmla="*/ 1157469 w 2029632"/>
              <a:gd name="connsiteY29" fmla="*/ 73493 h 5307143"/>
              <a:gd name="connsiteX30" fmla="*/ 1215821 w 2029632"/>
              <a:gd name="connsiteY30" fmla="*/ 471939 h 5307143"/>
              <a:gd name="connsiteX31" fmla="*/ 1250261 w 2029632"/>
              <a:gd name="connsiteY31" fmla="*/ 983799 h 5307143"/>
              <a:gd name="connsiteX32" fmla="*/ 1375986 w 2029632"/>
              <a:gd name="connsiteY32" fmla="*/ 944743 h 5307143"/>
              <a:gd name="connsiteX33" fmla="*/ 1423481 w 2029632"/>
              <a:gd name="connsiteY33" fmla="*/ 494097 h 5307143"/>
              <a:gd name="connsiteX34" fmla="*/ 1477967 w 2029632"/>
              <a:gd name="connsiteY34" fmla="*/ 132211 h 5307143"/>
              <a:gd name="connsiteX35" fmla="*/ 1551674 w 2029632"/>
              <a:gd name="connsiteY35" fmla="*/ 60112 h 5307143"/>
              <a:gd name="connsiteX36" fmla="*/ 1671595 w 2029632"/>
              <a:gd name="connsiteY36" fmla="*/ 146836 h 5307143"/>
              <a:gd name="connsiteX37" fmla="*/ 1697114 w 2029632"/>
              <a:gd name="connsiteY37" fmla="*/ 407372 h 5307143"/>
              <a:gd name="connsiteX38" fmla="*/ 1671595 w 2029632"/>
              <a:gd name="connsiteY38" fmla="*/ 989503 h 5307143"/>
              <a:gd name="connsiteX39" fmla="*/ 1776526 w 2029632"/>
              <a:gd name="connsiteY39" fmla="*/ 1049463 h 5307143"/>
              <a:gd name="connsiteX40" fmla="*/ 1821497 w 2029632"/>
              <a:gd name="connsiteY40" fmla="*/ 659719 h 5307143"/>
              <a:gd name="connsiteX41" fmla="*/ 1881457 w 2029632"/>
              <a:gd name="connsiteY41" fmla="*/ 539798 h 5307143"/>
              <a:gd name="connsiteX42" fmla="*/ 1972642 w 2029632"/>
              <a:gd name="connsiteY42" fmla="*/ 542650 h 5307143"/>
              <a:gd name="connsiteX43" fmla="*/ 2022438 w 2029632"/>
              <a:gd name="connsiteY43" fmla="*/ 661839 h 5307143"/>
              <a:gd name="connsiteX44" fmla="*/ 2016369 w 2029632"/>
              <a:gd name="connsiteY44" fmla="*/ 959522 h 5307143"/>
              <a:gd name="connsiteX45" fmla="*/ 1956408 w 2029632"/>
              <a:gd name="connsiteY45" fmla="*/ 1559129 h 5307143"/>
              <a:gd name="connsiteX46" fmla="*/ 1926428 w 2029632"/>
              <a:gd name="connsiteY46" fmla="*/ 2248676 h 5307143"/>
              <a:gd name="connsiteX47" fmla="*/ 1866467 w 2029632"/>
              <a:gd name="connsiteY47" fmla="*/ 2623430 h 5307143"/>
              <a:gd name="connsiteX48" fmla="*/ 1656605 w 2029632"/>
              <a:gd name="connsiteY48" fmla="*/ 2878263 h 5307143"/>
              <a:gd name="connsiteX49" fmla="*/ 1611634 w 2029632"/>
              <a:gd name="connsiteY49" fmla="*/ 2953214 h 5307143"/>
              <a:gd name="connsiteX50" fmla="*/ 1637155 w 2029632"/>
              <a:gd name="connsiteY50" fmla="*/ 3277295 h 5307143"/>
              <a:gd name="connsiteX51" fmla="*/ 1711623 w 2029632"/>
              <a:gd name="connsiteY51" fmla="*/ 3323191 h 5307143"/>
              <a:gd name="connsiteX52" fmla="*/ 1752939 w 2029632"/>
              <a:gd name="connsiteY52" fmla="*/ 5307143 h 5307143"/>
              <a:gd name="connsiteX0" fmla="*/ 1752939 w 2029632"/>
              <a:gd name="connsiteY0" fmla="*/ 5307143 h 5307143"/>
              <a:gd name="connsiteX1" fmla="*/ 703859 w 2029632"/>
              <a:gd name="connsiteY1" fmla="*/ 5302692 h 5307143"/>
              <a:gd name="connsiteX2" fmla="*/ 742205 w 2029632"/>
              <a:gd name="connsiteY2" fmla="*/ 4272349 h 5307143"/>
              <a:gd name="connsiteX3" fmla="*/ 742205 w 2029632"/>
              <a:gd name="connsiteY3" fmla="*/ 3297988 h 5307143"/>
              <a:gd name="connsiteX4" fmla="*/ 847218 w 2029632"/>
              <a:gd name="connsiteY4" fmla="*/ 3293129 h 5307143"/>
              <a:gd name="connsiteX5" fmla="*/ 862126 w 2029632"/>
              <a:gd name="connsiteY5" fmla="*/ 2938224 h 5307143"/>
              <a:gd name="connsiteX6" fmla="*/ 703304 w 2029632"/>
              <a:gd name="connsiteY6" fmla="*/ 2864882 h 5307143"/>
              <a:gd name="connsiteX7" fmla="*/ 531099 w 2029632"/>
              <a:gd name="connsiteY7" fmla="*/ 2643612 h 5307143"/>
              <a:gd name="connsiteX8" fmla="*/ 307490 w 2029632"/>
              <a:gd name="connsiteY8" fmla="*/ 2173726 h 5307143"/>
              <a:gd name="connsiteX9" fmla="*/ 178282 w 2029632"/>
              <a:gd name="connsiteY9" fmla="*/ 1925839 h 5307143"/>
              <a:gd name="connsiteX10" fmla="*/ 29990 w 2029632"/>
              <a:gd name="connsiteY10" fmla="*/ 1717951 h 5307143"/>
              <a:gd name="connsiteX11" fmla="*/ 16608 w 2029632"/>
              <a:gd name="connsiteY11" fmla="*/ 1539679 h 5307143"/>
              <a:gd name="connsiteX12" fmla="*/ 217549 w 2029632"/>
              <a:gd name="connsiteY12" fmla="*/ 1499168 h 5307143"/>
              <a:gd name="connsiteX13" fmla="*/ 381197 w 2029632"/>
              <a:gd name="connsiteY13" fmla="*/ 1604099 h 5307143"/>
              <a:gd name="connsiteX14" fmla="*/ 547333 w 2029632"/>
              <a:gd name="connsiteY14" fmla="*/ 1843942 h 5307143"/>
              <a:gd name="connsiteX15" fmla="*/ 592303 w 2029632"/>
              <a:gd name="connsiteY15" fmla="*/ 1918893 h 5307143"/>
              <a:gd name="connsiteX16" fmla="*/ 697234 w 2029632"/>
              <a:gd name="connsiteY16" fmla="*/ 1779156 h 5307143"/>
              <a:gd name="connsiteX17" fmla="*/ 643343 w 2029632"/>
              <a:gd name="connsiteY17" fmla="*/ 1398697 h 5307143"/>
              <a:gd name="connsiteX18" fmla="*/ 487372 w 2029632"/>
              <a:gd name="connsiteY18" fmla="*/ 569778 h 5307143"/>
              <a:gd name="connsiteX19" fmla="*/ 484519 w 2029632"/>
              <a:gd name="connsiteY19" fmla="*/ 346168 h 5307143"/>
              <a:gd name="connsiteX20" fmla="*/ 580531 w 2029632"/>
              <a:gd name="connsiteY20" fmla="*/ 277287 h 5307143"/>
              <a:gd name="connsiteX21" fmla="*/ 716686 w 2029632"/>
              <a:gd name="connsiteY21" fmla="*/ 386679 h 5307143"/>
              <a:gd name="connsiteX22" fmla="*/ 817156 w 2029632"/>
              <a:gd name="connsiteY22" fmla="*/ 854591 h 5307143"/>
              <a:gd name="connsiteX23" fmla="*/ 842676 w 2029632"/>
              <a:gd name="connsiteY23" fmla="*/ 970051 h 5307143"/>
              <a:gd name="connsiteX24" fmla="*/ 908445 w 2029632"/>
              <a:gd name="connsiteY24" fmla="*/ 1001303 h 5307143"/>
              <a:gd name="connsiteX25" fmla="*/ 967057 w 2029632"/>
              <a:gd name="connsiteY25" fmla="*/ 818845 h 5307143"/>
              <a:gd name="connsiteX26" fmla="*/ 922087 w 2029632"/>
              <a:gd name="connsiteY26" fmla="*/ 254985 h 5307143"/>
              <a:gd name="connsiteX27" fmla="*/ 939929 w 2029632"/>
              <a:gd name="connsiteY27" fmla="*/ 75103 h 5307143"/>
              <a:gd name="connsiteX28" fmla="*/ 1042008 w 2029632"/>
              <a:gd name="connsiteY28" fmla="*/ 152 h 5307143"/>
              <a:gd name="connsiteX29" fmla="*/ 1157469 w 2029632"/>
              <a:gd name="connsiteY29" fmla="*/ 73493 h 5307143"/>
              <a:gd name="connsiteX30" fmla="*/ 1215821 w 2029632"/>
              <a:gd name="connsiteY30" fmla="*/ 471939 h 5307143"/>
              <a:gd name="connsiteX31" fmla="*/ 1250261 w 2029632"/>
              <a:gd name="connsiteY31" fmla="*/ 983799 h 5307143"/>
              <a:gd name="connsiteX32" fmla="*/ 1375986 w 2029632"/>
              <a:gd name="connsiteY32" fmla="*/ 944743 h 5307143"/>
              <a:gd name="connsiteX33" fmla="*/ 1423481 w 2029632"/>
              <a:gd name="connsiteY33" fmla="*/ 494097 h 5307143"/>
              <a:gd name="connsiteX34" fmla="*/ 1477967 w 2029632"/>
              <a:gd name="connsiteY34" fmla="*/ 132211 h 5307143"/>
              <a:gd name="connsiteX35" fmla="*/ 1551674 w 2029632"/>
              <a:gd name="connsiteY35" fmla="*/ 60112 h 5307143"/>
              <a:gd name="connsiteX36" fmla="*/ 1671595 w 2029632"/>
              <a:gd name="connsiteY36" fmla="*/ 146836 h 5307143"/>
              <a:gd name="connsiteX37" fmla="*/ 1697114 w 2029632"/>
              <a:gd name="connsiteY37" fmla="*/ 407372 h 5307143"/>
              <a:gd name="connsiteX38" fmla="*/ 1671595 w 2029632"/>
              <a:gd name="connsiteY38" fmla="*/ 989503 h 5307143"/>
              <a:gd name="connsiteX39" fmla="*/ 1776526 w 2029632"/>
              <a:gd name="connsiteY39" fmla="*/ 1049463 h 5307143"/>
              <a:gd name="connsiteX40" fmla="*/ 1821497 w 2029632"/>
              <a:gd name="connsiteY40" fmla="*/ 659719 h 5307143"/>
              <a:gd name="connsiteX41" fmla="*/ 1881457 w 2029632"/>
              <a:gd name="connsiteY41" fmla="*/ 539798 h 5307143"/>
              <a:gd name="connsiteX42" fmla="*/ 1972642 w 2029632"/>
              <a:gd name="connsiteY42" fmla="*/ 542650 h 5307143"/>
              <a:gd name="connsiteX43" fmla="*/ 2022438 w 2029632"/>
              <a:gd name="connsiteY43" fmla="*/ 661839 h 5307143"/>
              <a:gd name="connsiteX44" fmla="*/ 2016369 w 2029632"/>
              <a:gd name="connsiteY44" fmla="*/ 959522 h 5307143"/>
              <a:gd name="connsiteX45" fmla="*/ 1956408 w 2029632"/>
              <a:gd name="connsiteY45" fmla="*/ 1559129 h 5307143"/>
              <a:gd name="connsiteX46" fmla="*/ 1926428 w 2029632"/>
              <a:gd name="connsiteY46" fmla="*/ 2248676 h 5307143"/>
              <a:gd name="connsiteX47" fmla="*/ 1866467 w 2029632"/>
              <a:gd name="connsiteY47" fmla="*/ 2623430 h 5307143"/>
              <a:gd name="connsiteX48" fmla="*/ 1656605 w 2029632"/>
              <a:gd name="connsiteY48" fmla="*/ 2878263 h 5307143"/>
              <a:gd name="connsiteX49" fmla="*/ 1611634 w 2029632"/>
              <a:gd name="connsiteY49" fmla="*/ 2953214 h 5307143"/>
              <a:gd name="connsiteX50" fmla="*/ 1637155 w 2029632"/>
              <a:gd name="connsiteY50" fmla="*/ 3277295 h 5307143"/>
              <a:gd name="connsiteX51" fmla="*/ 1711623 w 2029632"/>
              <a:gd name="connsiteY51" fmla="*/ 3323191 h 5307143"/>
              <a:gd name="connsiteX52" fmla="*/ 1752939 w 2029632"/>
              <a:gd name="connsiteY52" fmla="*/ 5307143 h 5307143"/>
              <a:gd name="connsiteX0" fmla="*/ 1752939 w 2029632"/>
              <a:gd name="connsiteY0" fmla="*/ 5307143 h 5307143"/>
              <a:gd name="connsiteX1" fmla="*/ 703859 w 2029632"/>
              <a:gd name="connsiteY1" fmla="*/ 5302692 h 5307143"/>
              <a:gd name="connsiteX2" fmla="*/ 742205 w 2029632"/>
              <a:gd name="connsiteY2" fmla="*/ 4272349 h 5307143"/>
              <a:gd name="connsiteX3" fmla="*/ 757277 w 2029632"/>
              <a:gd name="connsiteY3" fmla="*/ 3297988 h 5307143"/>
              <a:gd name="connsiteX4" fmla="*/ 847218 w 2029632"/>
              <a:gd name="connsiteY4" fmla="*/ 3293129 h 5307143"/>
              <a:gd name="connsiteX5" fmla="*/ 862126 w 2029632"/>
              <a:gd name="connsiteY5" fmla="*/ 2938224 h 5307143"/>
              <a:gd name="connsiteX6" fmla="*/ 703304 w 2029632"/>
              <a:gd name="connsiteY6" fmla="*/ 2864882 h 5307143"/>
              <a:gd name="connsiteX7" fmla="*/ 531099 w 2029632"/>
              <a:gd name="connsiteY7" fmla="*/ 2643612 h 5307143"/>
              <a:gd name="connsiteX8" fmla="*/ 307490 w 2029632"/>
              <a:gd name="connsiteY8" fmla="*/ 2173726 h 5307143"/>
              <a:gd name="connsiteX9" fmla="*/ 178282 w 2029632"/>
              <a:gd name="connsiteY9" fmla="*/ 1925839 h 5307143"/>
              <a:gd name="connsiteX10" fmla="*/ 29990 w 2029632"/>
              <a:gd name="connsiteY10" fmla="*/ 1717951 h 5307143"/>
              <a:gd name="connsiteX11" fmla="*/ 16608 w 2029632"/>
              <a:gd name="connsiteY11" fmla="*/ 1539679 h 5307143"/>
              <a:gd name="connsiteX12" fmla="*/ 217549 w 2029632"/>
              <a:gd name="connsiteY12" fmla="*/ 1499168 h 5307143"/>
              <a:gd name="connsiteX13" fmla="*/ 381197 w 2029632"/>
              <a:gd name="connsiteY13" fmla="*/ 1604099 h 5307143"/>
              <a:gd name="connsiteX14" fmla="*/ 547333 w 2029632"/>
              <a:gd name="connsiteY14" fmla="*/ 1843942 h 5307143"/>
              <a:gd name="connsiteX15" fmla="*/ 592303 w 2029632"/>
              <a:gd name="connsiteY15" fmla="*/ 1918893 h 5307143"/>
              <a:gd name="connsiteX16" fmla="*/ 697234 w 2029632"/>
              <a:gd name="connsiteY16" fmla="*/ 1779156 h 5307143"/>
              <a:gd name="connsiteX17" fmla="*/ 643343 w 2029632"/>
              <a:gd name="connsiteY17" fmla="*/ 1398697 h 5307143"/>
              <a:gd name="connsiteX18" fmla="*/ 487372 w 2029632"/>
              <a:gd name="connsiteY18" fmla="*/ 569778 h 5307143"/>
              <a:gd name="connsiteX19" fmla="*/ 484519 w 2029632"/>
              <a:gd name="connsiteY19" fmla="*/ 346168 h 5307143"/>
              <a:gd name="connsiteX20" fmla="*/ 580531 w 2029632"/>
              <a:gd name="connsiteY20" fmla="*/ 277287 h 5307143"/>
              <a:gd name="connsiteX21" fmla="*/ 716686 w 2029632"/>
              <a:gd name="connsiteY21" fmla="*/ 386679 h 5307143"/>
              <a:gd name="connsiteX22" fmla="*/ 817156 w 2029632"/>
              <a:gd name="connsiteY22" fmla="*/ 854591 h 5307143"/>
              <a:gd name="connsiteX23" fmla="*/ 842676 w 2029632"/>
              <a:gd name="connsiteY23" fmla="*/ 970051 h 5307143"/>
              <a:gd name="connsiteX24" fmla="*/ 908445 w 2029632"/>
              <a:gd name="connsiteY24" fmla="*/ 1001303 h 5307143"/>
              <a:gd name="connsiteX25" fmla="*/ 967057 w 2029632"/>
              <a:gd name="connsiteY25" fmla="*/ 818845 h 5307143"/>
              <a:gd name="connsiteX26" fmla="*/ 922087 w 2029632"/>
              <a:gd name="connsiteY26" fmla="*/ 254985 h 5307143"/>
              <a:gd name="connsiteX27" fmla="*/ 939929 w 2029632"/>
              <a:gd name="connsiteY27" fmla="*/ 75103 h 5307143"/>
              <a:gd name="connsiteX28" fmla="*/ 1042008 w 2029632"/>
              <a:gd name="connsiteY28" fmla="*/ 152 h 5307143"/>
              <a:gd name="connsiteX29" fmla="*/ 1157469 w 2029632"/>
              <a:gd name="connsiteY29" fmla="*/ 73493 h 5307143"/>
              <a:gd name="connsiteX30" fmla="*/ 1215821 w 2029632"/>
              <a:gd name="connsiteY30" fmla="*/ 471939 h 5307143"/>
              <a:gd name="connsiteX31" fmla="*/ 1250261 w 2029632"/>
              <a:gd name="connsiteY31" fmla="*/ 983799 h 5307143"/>
              <a:gd name="connsiteX32" fmla="*/ 1375986 w 2029632"/>
              <a:gd name="connsiteY32" fmla="*/ 944743 h 5307143"/>
              <a:gd name="connsiteX33" fmla="*/ 1423481 w 2029632"/>
              <a:gd name="connsiteY33" fmla="*/ 494097 h 5307143"/>
              <a:gd name="connsiteX34" fmla="*/ 1477967 w 2029632"/>
              <a:gd name="connsiteY34" fmla="*/ 132211 h 5307143"/>
              <a:gd name="connsiteX35" fmla="*/ 1551674 w 2029632"/>
              <a:gd name="connsiteY35" fmla="*/ 60112 h 5307143"/>
              <a:gd name="connsiteX36" fmla="*/ 1671595 w 2029632"/>
              <a:gd name="connsiteY36" fmla="*/ 146836 h 5307143"/>
              <a:gd name="connsiteX37" fmla="*/ 1697114 w 2029632"/>
              <a:gd name="connsiteY37" fmla="*/ 407372 h 5307143"/>
              <a:gd name="connsiteX38" fmla="*/ 1671595 w 2029632"/>
              <a:gd name="connsiteY38" fmla="*/ 989503 h 5307143"/>
              <a:gd name="connsiteX39" fmla="*/ 1776526 w 2029632"/>
              <a:gd name="connsiteY39" fmla="*/ 1049463 h 5307143"/>
              <a:gd name="connsiteX40" fmla="*/ 1821497 w 2029632"/>
              <a:gd name="connsiteY40" fmla="*/ 659719 h 5307143"/>
              <a:gd name="connsiteX41" fmla="*/ 1881457 w 2029632"/>
              <a:gd name="connsiteY41" fmla="*/ 539798 h 5307143"/>
              <a:gd name="connsiteX42" fmla="*/ 1972642 w 2029632"/>
              <a:gd name="connsiteY42" fmla="*/ 542650 h 5307143"/>
              <a:gd name="connsiteX43" fmla="*/ 2022438 w 2029632"/>
              <a:gd name="connsiteY43" fmla="*/ 661839 h 5307143"/>
              <a:gd name="connsiteX44" fmla="*/ 2016369 w 2029632"/>
              <a:gd name="connsiteY44" fmla="*/ 959522 h 5307143"/>
              <a:gd name="connsiteX45" fmla="*/ 1956408 w 2029632"/>
              <a:gd name="connsiteY45" fmla="*/ 1559129 h 5307143"/>
              <a:gd name="connsiteX46" fmla="*/ 1926428 w 2029632"/>
              <a:gd name="connsiteY46" fmla="*/ 2248676 h 5307143"/>
              <a:gd name="connsiteX47" fmla="*/ 1866467 w 2029632"/>
              <a:gd name="connsiteY47" fmla="*/ 2623430 h 5307143"/>
              <a:gd name="connsiteX48" fmla="*/ 1656605 w 2029632"/>
              <a:gd name="connsiteY48" fmla="*/ 2878263 h 5307143"/>
              <a:gd name="connsiteX49" fmla="*/ 1611634 w 2029632"/>
              <a:gd name="connsiteY49" fmla="*/ 2953214 h 5307143"/>
              <a:gd name="connsiteX50" fmla="*/ 1637155 w 2029632"/>
              <a:gd name="connsiteY50" fmla="*/ 3277295 h 5307143"/>
              <a:gd name="connsiteX51" fmla="*/ 1711623 w 2029632"/>
              <a:gd name="connsiteY51" fmla="*/ 3323191 h 5307143"/>
              <a:gd name="connsiteX52" fmla="*/ 1752939 w 2029632"/>
              <a:gd name="connsiteY52" fmla="*/ 5307143 h 5307143"/>
              <a:gd name="connsiteX0" fmla="*/ 1752939 w 2029632"/>
              <a:gd name="connsiteY0" fmla="*/ 5307143 h 5307143"/>
              <a:gd name="connsiteX1" fmla="*/ 703859 w 2029632"/>
              <a:gd name="connsiteY1" fmla="*/ 5302692 h 5307143"/>
              <a:gd name="connsiteX2" fmla="*/ 742205 w 2029632"/>
              <a:gd name="connsiteY2" fmla="*/ 4272349 h 5307143"/>
              <a:gd name="connsiteX3" fmla="*/ 757277 w 2029632"/>
              <a:gd name="connsiteY3" fmla="*/ 3297988 h 5307143"/>
              <a:gd name="connsiteX4" fmla="*/ 847218 w 2029632"/>
              <a:gd name="connsiteY4" fmla="*/ 3293129 h 5307143"/>
              <a:gd name="connsiteX5" fmla="*/ 862126 w 2029632"/>
              <a:gd name="connsiteY5" fmla="*/ 2938224 h 5307143"/>
              <a:gd name="connsiteX6" fmla="*/ 703304 w 2029632"/>
              <a:gd name="connsiteY6" fmla="*/ 2864882 h 5307143"/>
              <a:gd name="connsiteX7" fmla="*/ 531099 w 2029632"/>
              <a:gd name="connsiteY7" fmla="*/ 2643612 h 5307143"/>
              <a:gd name="connsiteX8" fmla="*/ 307490 w 2029632"/>
              <a:gd name="connsiteY8" fmla="*/ 2173726 h 5307143"/>
              <a:gd name="connsiteX9" fmla="*/ 178282 w 2029632"/>
              <a:gd name="connsiteY9" fmla="*/ 1925839 h 5307143"/>
              <a:gd name="connsiteX10" fmla="*/ 29990 w 2029632"/>
              <a:gd name="connsiteY10" fmla="*/ 1717951 h 5307143"/>
              <a:gd name="connsiteX11" fmla="*/ 16608 w 2029632"/>
              <a:gd name="connsiteY11" fmla="*/ 1539679 h 5307143"/>
              <a:gd name="connsiteX12" fmla="*/ 217549 w 2029632"/>
              <a:gd name="connsiteY12" fmla="*/ 1499168 h 5307143"/>
              <a:gd name="connsiteX13" fmla="*/ 381197 w 2029632"/>
              <a:gd name="connsiteY13" fmla="*/ 1604099 h 5307143"/>
              <a:gd name="connsiteX14" fmla="*/ 547333 w 2029632"/>
              <a:gd name="connsiteY14" fmla="*/ 1843942 h 5307143"/>
              <a:gd name="connsiteX15" fmla="*/ 592303 w 2029632"/>
              <a:gd name="connsiteY15" fmla="*/ 1918893 h 5307143"/>
              <a:gd name="connsiteX16" fmla="*/ 697234 w 2029632"/>
              <a:gd name="connsiteY16" fmla="*/ 1779156 h 5307143"/>
              <a:gd name="connsiteX17" fmla="*/ 643343 w 2029632"/>
              <a:gd name="connsiteY17" fmla="*/ 1398697 h 5307143"/>
              <a:gd name="connsiteX18" fmla="*/ 487372 w 2029632"/>
              <a:gd name="connsiteY18" fmla="*/ 569778 h 5307143"/>
              <a:gd name="connsiteX19" fmla="*/ 484519 w 2029632"/>
              <a:gd name="connsiteY19" fmla="*/ 346168 h 5307143"/>
              <a:gd name="connsiteX20" fmla="*/ 580531 w 2029632"/>
              <a:gd name="connsiteY20" fmla="*/ 277287 h 5307143"/>
              <a:gd name="connsiteX21" fmla="*/ 716686 w 2029632"/>
              <a:gd name="connsiteY21" fmla="*/ 386679 h 5307143"/>
              <a:gd name="connsiteX22" fmla="*/ 817156 w 2029632"/>
              <a:gd name="connsiteY22" fmla="*/ 854591 h 5307143"/>
              <a:gd name="connsiteX23" fmla="*/ 842676 w 2029632"/>
              <a:gd name="connsiteY23" fmla="*/ 970051 h 5307143"/>
              <a:gd name="connsiteX24" fmla="*/ 908445 w 2029632"/>
              <a:gd name="connsiteY24" fmla="*/ 1001303 h 5307143"/>
              <a:gd name="connsiteX25" fmla="*/ 967057 w 2029632"/>
              <a:gd name="connsiteY25" fmla="*/ 818845 h 5307143"/>
              <a:gd name="connsiteX26" fmla="*/ 922087 w 2029632"/>
              <a:gd name="connsiteY26" fmla="*/ 254985 h 5307143"/>
              <a:gd name="connsiteX27" fmla="*/ 939929 w 2029632"/>
              <a:gd name="connsiteY27" fmla="*/ 75103 h 5307143"/>
              <a:gd name="connsiteX28" fmla="*/ 1042008 w 2029632"/>
              <a:gd name="connsiteY28" fmla="*/ 152 h 5307143"/>
              <a:gd name="connsiteX29" fmla="*/ 1157469 w 2029632"/>
              <a:gd name="connsiteY29" fmla="*/ 73493 h 5307143"/>
              <a:gd name="connsiteX30" fmla="*/ 1215821 w 2029632"/>
              <a:gd name="connsiteY30" fmla="*/ 471939 h 5307143"/>
              <a:gd name="connsiteX31" fmla="*/ 1250261 w 2029632"/>
              <a:gd name="connsiteY31" fmla="*/ 983799 h 5307143"/>
              <a:gd name="connsiteX32" fmla="*/ 1375986 w 2029632"/>
              <a:gd name="connsiteY32" fmla="*/ 944743 h 5307143"/>
              <a:gd name="connsiteX33" fmla="*/ 1423481 w 2029632"/>
              <a:gd name="connsiteY33" fmla="*/ 494097 h 5307143"/>
              <a:gd name="connsiteX34" fmla="*/ 1477967 w 2029632"/>
              <a:gd name="connsiteY34" fmla="*/ 132211 h 5307143"/>
              <a:gd name="connsiteX35" fmla="*/ 1551674 w 2029632"/>
              <a:gd name="connsiteY35" fmla="*/ 60112 h 5307143"/>
              <a:gd name="connsiteX36" fmla="*/ 1671595 w 2029632"/>
              <a:gd name="connsiteY36" fmla="*/ 146836 h 5307143"/>
              <a:gd name="connsiteX37" fmla="*/ 1697114 w 2029632"/>
              <a:gd name="connsiteY37" fmla="*/ 407372 h 5307143"/>
              <a:gd name="connsiteX38" fmla="*/ 1671595 w 2029632"/>
              <a:gd name="connsiteY38" fmla="*/ 989503 h 5307143"/>
              <a:gd name="connsiteX39" fmla="*/ 1776526 w 2029632"/>
              <a:gd name="connsiteY39" fmla="*/ 1049463 h 5307143"/>
              <a:gd name="connsiteX40" fmla="*/ 1821497 w 2029632"/>
              <a:gd name="connsiteY40" fmla="*/ 659719 h 5307143"/>
              <a:gd name="connsiteX41" fmla="*/ 1881457 w 2029632"/>
              <a:gd name="connsiteY41" fmla="*/ 539798 h 5307143"/>
              <a:gd name="connsiteX42" fmla="*/ 1972642 w 2029632"/>
              <a:gd name="connsiteY42" fmla="*/ 542650 h 5307143"/>
              <a:gd name="connsiteX43" fmla="*/ 2022438 w 2029632"/>
              <a:gd name="connsiteY43" fmla="*/ 661839 h 5307143"/>
              <a:gd name="connsiteX44" fmla="*/ 2016369 w 2029632"/>
              <a:gd name="connsiteY44" fmla="*/ 959522 h 5307143"/>
              <a:gd name="connsiteX45" fmla="*/ 1956408 w 2029632"/>
              <a:gd name="connsiteY45" fmla="*/ 1559129 h 5307143"/>
              <a:gd name="connsiteX46" fmla="*/ 1926428 w 2029632"/>
              <a:gd name="connsiteY46" fmla="*/ 2248676 h 5307143"/>
              <a:gd name="connsiteX47" fmla="*/ 1866467 w 2029632"/>
              <a:gd name="connsiteY47" fmla="*/ 2623430 h 5307143"/>
              <a:gd name="connsiteX48" fmla="*/ 1656605 w 2029632"/>
              <a:gd name="connsiteY48" fmla="*/ 2878263 h 5307143"/>
              <a:gd name="connsiteX49" fmla="*/ 1611634 w 2029632"/>
              <a:gd name="connsiteY49" fmla="*/ 2953214 h 5307143"/>
              <a:gd name="connsiteX50" fmla="*/ 1637155 w 2029632"/>
              <a:gd name="connsiteY50" fmla="*/ 3277295 h 5307143"/>
              <a:gd name="connsiteX51" fmla="*/ 1711623 w 2029632"/>
              <a:gd name="connsiteY51" fmla="*/ 3323191 h 5307143"/>
              <a:gd name="connsiteX52" fmla="*/ 1721798 w 2029632"/>
              <a:gd name="connsiteY52" fmla="*/ 4234475 h 5307143"/>
              <a:gd name="connsiteX53" fmla="*/ 1752939 w 2029632"/>
              <a:gd name="connsiteY53" fmla="*/ 5307143 h 5307143"/>
              <a:gd name="connsiteX0" fmla="*/ 1752939 w 2029632"/>
              <a:gd name="connsiteY0" fmla="*/ 5307143 h 5307143"/>
              <a:gd name="connsiteX1" fmla="*/ 1759018 w 2029632"/>
              <a:gd name="connsiteY1" fmla="*/ 5264210 h 5307143"/>
              <a:gd name="connsiteX2" fmla="*/ 703859 w 2029632"/>
              <a:gd name="connsiteY2" fmla="*/ 5302692 h 5307143"/>
              <a:gd name="connsiteX3" fmla="*/ 742205 w 2029632"/>
              <a:gd name="connsiteY3" fmla="*/ 4272349 h 5307143"/>
              <a:gd name="connsiteX4" fmla="*/ 757277 w 2029632"/>
              <a:gd name="connsiteY4" fmla="*/ 3297988 h 5307143"/>
              <a:gd name="connsiteX5" fmla="*/ 847218 w 2029632"/>
              <a:gd name="connsiteY5" fmla="*/ 3293129 h 5307143"/>
              <a:gd name="connsiteX6" fmla="*/ 862126 w 2029632"/>
              <a:gd name="connsiteY6" fmla="*/ 2938224 h 5307143"/>
              <a:gd name="connsiteX7" fmla="*/ 703304 w 2029632"/>
              <a:gd name="connsiteY7" fmla="*/ 2864882 h 5307143"/>
              <a:gd name="connsiteX8" fmla="*/ 531099 w 2029632"/>
              <a:gd name="connsiteY8" fmla="*/ 2643612 h 5307143"/>
              <a:gd name="connsiteX9" fmla="*/ 307490 w 2029632"/>
              <a:gd name="connsiteY9" fmla="*/ 2173726 h 5307143"/>
              <a:gd name="connsiteX10" fmla="*/ 178282 w 2029632"/>
              <a:gd name="connsiteY10" fmla="*/ 1925839 h 5307143"/>
              <a:gd name="connsiteX11" fmla="*/ 29990 w 2029632"/>
              <a:gd name="connsiteY11" fmla="*/ 1717951 h 5307143"/>
              <a:gd name="connsiteX12" fmla="*/ 16608 w 2029632"/>
              <a:gd name="connsiteY12" fmla="*/ 1539679 h 5307143"/>
              <a:gd name="connsiteX13" fmla="*/ 217549 w 2029632"/>
              <a:gd name="connsiteY13" fmla="*/ 1499168 h 5307143"/>
              <a:gd name="connsiteX14" fmla="*/ 381197 w 2029632"/>
              <a:gd name="connsiteY14" fmla="*/ 1604099 h 5307143"/>
              <a:gd name="connsiteX15" fmla="*/ 547333 w 2029632"/>
              <a:gd name="connsiteY15" fmla="*/ 1843942 h 5307143"/>
              <a:gd name="connsiteX16" fmla="*/ 592303 w 2029632"/>
              <a:gd name="connsiteY16" fmla="*/ 1918893 h 5307143"/>
              <a:gd name="connsiteX17" fmla="*/ 697234 w 2029632"/>
              <a:gd name="connsiteY17" fmla="*/ 1779156 h 5307143"/>
              <a:gd name="connsiteX18" fmla="*/ 643343 w 2029632"/>
              <a:gd name="connsiteY18" fmla="*/ 1398697 h 5307143"/>
              <a:gd name="connsiteX19" fmla="*/ 487372 w 2029632"/>
              <a:gd name="connsiteY19" fmla="*/ 569778 h 5307143"/>
              <a:gd name="connsiteX20" fmla="*/ 484519 w 2029632"/>
              <a:gd name="connsiteY20" fmla="*/ 346168 h 5307143"/>
              <a:gd name="connsiteX21" fmla="*/ 580531 w 2029632"/>
              <a:gd name="connsiteY21" fmla="*/ 277287 h 5307143"/>
              <a:gd name="connsiteX22" fmla="*/ 716686 w 2029632"/>
              <a:gd name="connsiteY22" fmla="*/ 386679 h 5307143"/>
              <a:gd name="connsiteX23" fmla="*/ 817156 w 2029632"/>
              <a:gd name="connsiteY23" fmla="*/ 854591 h 5307143"/>
              <a:gd name="connsiteX24" fmla="*/ 842676 w 2029632"/>
              <a:gd name="connsiteY24" fmla="*/ 970051 h 5307143"/>
              <a:gd name="connsiteX25" fmla="*/ 908445 w 2029632"/>
              <a:gd name="connsiteY25" fmla="*/ 1001303 h 5307143"/>
              <a:gd name="connsiteX26" fmla="*/ 967057 w 2029632"/>
              <a:gd name="connsiteY26" fmla="*/ 818845 h 5307143"/>
              <a:gd name="connsiteX27" fmla="*/ 922087 w 2029632"/>
              <a:gd name="connsiteY27" fmla="*/ 254985 h 5307143"/>
              <a:gd name="connsiteX28" fmla="*/ 939929 w 2029632"/>
              <a:gd name="connsiteY28" fmla="*/ 75103 h 5307143"/>
              <a:gd name="connsiteX29" fmla="*/ 1042008 w 2029632"/>
              <a:gd name="connsiteY29" fmla="*/ 152 h 5307143"/>
              <a:gd name="connsiteX30" fmla="*/ 1157469 w 2029632"/>
              <a:gd name="connsiteY30" fmla="*/ 73493 h 5307143"/>
              <a:gd name="connsiteX31" fmla="*/ 1215821 w 2029632"/>
              <a:gd name="connsiteY31" fmla="*/ 471939 h 5307143"/>
              <a:gd name="connsiteX32" fmla="*/ 1250261 w 2029632"/>
              <a:gd name="connsiteY32" fmla="*/ 983799 h 5307143"/>
              <a:gd name="connsiteX33" fmla="*/ 1375986 w 2029632"/>
              <a:gd name="connsiteY33" fmla="*/ 944743 h 5307143"/>
              <a:gd name="connsiteX34" fmla="*/ 1423481 w 2029632"/>
              <a:gd name="connsiteY34" fmla="*/ 494097 h 5307143"/>
              <a:gd name="connsiteX35" fmla="*/ 1477967 w 2029632"/>
              <a:gd name="connsiteY35" fmla="*/ 132211 h 5307143"/>
              <a:gd name="connsiteX36" fmla="*/ 1551674 w 2029632"/>
              <a:gd name="connsiteY36" fmla="*/ 60112 h 5307143"/>
              <a:gd name="connsiteX37" fmla="*/ 1671595 w 2029632"/>
              <a:gd name="connsiteY37" fmla="*/ 146836 h 5307143"/>
              <a:gd name="connsiteX38" fmla="*/ 1697114 w 2029632"/>
              <a:gd name="connsiteY38" fmla="*/ 407372 h 5307143"/>
              <a:gd name="connsiteX39" fmla="*/ 1671595 w 2029632"/>
              <a:gd name="connsiteY39" fmla="*/ 989503 h 5307143"/>
              <a:gd name="connsiteX40" fmla="*/ 1776526 w 2029632"/>
              <a:gd name="connsiteY40" fmla="*/ 1049463 h 5307143"/>
              <a:gd name="connsiteX41" fmla="*/ 1821497 w 2029632"/>
              <a:gd name="connsiteY41" fmla="*/ 659719 h 5307143"/>
              <a:gd name="connsiteX42" fmla="*/ 1881457 w 2029632"/>
              <a:gd name="connsiteY42" fmla="*/ 539798 h 5307143"/>
              <a:gd name="connsiteX43" fmla="*/ 1972642 w 2029632"/>
              <a:gd name="connsiteY43" fmla="*/ 542650 h 5307143"/>
              <a:gd name="connsiteX44" fmla="*/ 2022438 w 2029632"/>
              <a:gd name="connsiteY44" fmla="*/ 661839 h 5307143"/>
              <a:gd name="connsiteX45" fmla="*/ 2016369 w 2029632"/>
              <a:gd name="connsiteY45" fmla="*/ 959522 h 5307143"/>
              <a:gd name="connsiteX46" fmla="*/ 1956408 w 2029632"/>
              <a:gd name="connsiteY46" fmla="*/ 1559129 h 5307143"/>
              <a:gd name="connsiteX47" fmla="*/ 1926428 w 2029632"/>
              <a:gd name="connsiteY47" fmla="*/ 2248676 h 5307143"/>
              <a:gd name="connsiteX48" fmla="*/ 1866467 w 2029632"/>
              <a:gd name="connsiteY48" fmla="*/ 2623430 h 5307143"/>
              <a:gd name="connsiteX49" fmla="*/ 1656605 w 2029632"/>
              <a:gd name="connsiteY49" fmla="*/ 2878263 h 5307143"/>
              <a:gd name="connsiteX50" fmla="*/ 1611634 w 2029632"/>
              <a:gd name="connsiteY50" fmla="*/ 2953214 h 5307143"/>
              <a:gd name="connsiteX51" fmla="*/ 1637155 w 2029632"/>
              <a:gd name="connsiteY51" fmla="*/ 3277295 h 5307143"/>
              <a:gd name="connsiteX52" fmla="*/ 1711623 w 2029632"/>
              <a:gd name="connsiteY52" fmla="*/ 3323191 h 5307143"/>
              <a:gd name="connsiteX53" fmla="*/ 1721798 w 2029632"/>
              <a:gd name="connsiteY53" fmla="*/ 4234475 h 5307143"/>
              <a:gd name="connsiteX54" fmla="*/ 1752939 w 2029632"/>
              <a:gd name="connsiteY54" fmla="*/ 5307143 h 5307143"/>
              <a:gd name="connsiteX0" fmla="*/ 1721798 w 2029632"/>
              <a:gd name="connsiteY0" fmla="*/ 4234475 h 5302692"/>
              <a:gd name="connsiteX1" fmla="*/ 1759018 w 2029632"/>
              <a:gd name="connsiteY1" fmla="*/ 5264210 h 5302692"/>
              <a:gd name="connsiteX2" fmla="*/ 703859 w 2029632"/>
              <a:gd name="connsiteY2" fmla="*/ 5302692 h 5302692"/>
              <a:gd name="connsiteX3" fmla="*/ 742205 w 2029632"/>
              <a:gd name="connsiteY3" fmla="*/ 4272349 h 5302692"/>
              <a:gd name="connsiteX4" fmla="*/ 757277 w 2029632"/>
              <a:gd name="connsiteY4" fmla="*/ 3297988 h 5302692"/>
              <a:gd name="connsiteX5" fmla="*/ 847218 w 2029632"/>
              <a:gd name="connsiteY5" fmla="*/ 3293129 h 5302692"/>
              <a:gd name="connsiteX6" fmla="*/ 862126 w 2029632"/>
              <a:gd name="connsiteY6" fmla="*/ 2938224 h 5302692"/>
              <a:gd name="connsiteX7" fmla="*/ 703304 w 2029632"/>
              <a:gd name="connsiteY7" fmla="*/ 2864882 h 5302692"/>
              <a:gd name="connsiteX8" fmla="*/ 531099 w 2029632"/>
              <a:gd name="connsiteY8" fmla="*/ 2643612 h 5302692"/>
              <a:gd name="connsiteX9" fmla="*/ 307490 w 2029632"/>
              <a:gd name="connsiteY9" fmla="*/ 2173726 h 5302692"/>
              <a:gd name="connsiteX10" fmla="*/ 178282 w 2029632"/>
              <a:gd name="connsiteY10" fmla="*/ 1925839 h 5302692"/>
              <a:gd name="connsiteX11" fmla="*/ 29990 w 2029632"/>
              <a:gd name="connsiteY11" fmla="*/ 1717951 h 5302692"/>
              <a:gd name="connsiteX12" fmla="*/ 16608 w 2029632"/>
              <a:gd name="connsiteY12" fmla="*/ 1539679 h 5302692"/>
              <a:gd name="connsiteX13" fmla="*/ 217549 w 2029632"/>
              <a:gd name="connsiteY13" fmla="*/ 1499168 h 5302692"/>
              <a:gd name="connsiteX14" fmla="*/ 381197 w 2029632"/>
              <a:gd name="connsiteY14" fmla="*/ 1604099 h 5302692"/>
              <a:gd name="connsiteX15" fmla="*/ 547333 w 2029632"/>
              <a:gd name="connsiteY15" fmla="*/ 1843942 h 5302692"/>
              <a:gd name="connsiteX16" fmla="*/ 592303 w 2029632"/>
              <a:gd name="connsiteY16" fmla="*/ 1918893 h 5302692"/>
              <a:gd name="connsiteX17" fmla="*/ 697234 w 2029632"/>
              <a:gd name="connsiteY17" fmla="*/ 1779156 h 5302692"/>
              <a:gd name="connsiteX18" fmla="*/ 643343 w 2029632"/>
              <a:gd name="connsiteY18" fmla="*/ 1398697 h 5302692"/>
              <a:gd name="connsiteX19" fmla="*/ 487372 w 2029632"/>
              <a:gd name="connsiteY19" fmla="*/ 569778 h 5302692"/>
              <a:gd name="connsiteX20" fmla="*/ 484519 w 2029632"/>
              <a:gd name="connsiteY20" fmla="*/ 346168 h 5302692"/>
              <a:gd name="connsiteX21" fmla="*/ 580531 w 2029632"/>
              <a:gd name="connsiteY21" fmla="*/ 277287 h 5302692"/>
              <a:gd name="connsiteX22" fmla="*/ 716686 w 2029632"/>
              <a:gd name="connsiteY22" fmla="*/ 386679 h 5302692"/>
              <a:gd name="connsiteX23" fmla="*/ 817156 w 2029632"/>
              <a:gd name="connsiteY23" fmla="*/ 854591 h 5302692"/>
              <a:gd name="connsiteX24" fmla="*/ 842676 w 2029632"/>
              <a:gd name="connsiteY24" fmla="*/ 970051 h 5302692"/>
              <a:gd name="connsiteX25" fmla="*/ 908445 w 2029632"/>
              <a:gd name="connsiteY25" fmla="*/ 1001303 h 5302692"/>
              <a:gd name="connsiteX26" fmla="*/ 967057 w 2029632"/>
              <a:gd name="connsiteY26" fmla="*/ 818845 h 5302692"/>
              <a:gd name="connsiteX27" fmla="*/ 922087 w 2029632"/>
              <a:gd name="connsiteY27" fmla="*/ 254985 h 5302692"/>
              <a:gd name="connsiteX28" fmla="*/ 939929 w 2029632"/>
              <a:gd name="connsiteY28" fmla="*/ 75103 h 5302692"/>
              <a:gd name="connsiteX29" fmla="*/ 1042008 w 2029632"/>
              <a:gd name="connsiteY29" fmla="*/ 152 h 5302692"/>
              <a:gd name="connsiteX30" fmla="*/ 1157469 w 2029632"/>
              <a:gd name="connsiteY30" fmla="*/ 73493 h 5302692"/>
              <a:gd name="connsiteX31" fmla="*/ 1215821 w 2029632"/>
              <a:gd name="connsiteY31" fmla="*/ 471939 h 5302692"/>
              <a:gd name="connsiteX32" fmla="*/ 1250261 w 2029632"/>
              <a:gd name="connsiteY32" fmla="*/ 983799 h 5302692"/>
              <a:gd name="connsiteX33" fmla="*/ 1375986 w 2029632"/>
              <a:gd name="connsiteY33" fmla="*/ 944743 h 5302692"/>
              <a:gd name="connsiteX34" fmla="*/ 1423481 w 2029632"/>
              <a:gd name="connsiteY34" fmla="*/ 494097 h 5302692"/>
              <a:gd name="connsiteX35" fmla="*/ 1477967 w 2029632"/>
              <a:gd name="connsiteY35" fmla="*/ 132211 h 5302692"/>
              <a:gd name="connsiteX36" fmla="*/ 1551674 w 2029632"/>
              <a:gd name="connsiteY36" fmla="*/ 60112 h 5302692"/>
              <a:gd name="connsiteX37" fmla="*/ 1671595 w 2029632"/>
              <a:gd name="connsiteY37" fmla="*/ 146836 h 5302692"/>
              <a:gd name="connsiteX38" fmla="*/ 1697114 w 2029632"/>
              <a:gd name="connsiteY38" fmla="*/ 407372 h 5302692"/>
              <a:gd name="connsiteX39" fmla="*/ 1671595 w 2029632"/>
              <a:gd name="connsiteY39" fmla="*/ 989503 h 5302692"/>
              <a:gd name="connsiteX40" fmla="*/ 1776526 w 2029632"/>
              <a:gd name="connsiteY40" fmla="*/ 1049463 h 5302692"/>
              <a:gd name="connsiteX41" fmla="*/ 1821497 w 2029632"/>
              <a:gd name="connsiteY41" fmla="*/ 659719 h 5302692"/>
              <a:gd name="connsiteX42" fmla="*/ 1881457 w 2029632"/>
              <a:gd name="connsiteY42" fmla="*/ 539798 h 5302692"/>
              <a:gd name="connsiteX43" fmla="*/ 1972642 w 2029632"/>
              <a:gd name="connsiteY43" fmla="*/ 542650 h 5302692"/>
              <a:gd name="connsiteX44" fmla="*/ 2022438 w 2029632"/>
              <a:gd name="connsiteY44" fmla="*/ 661839 h 5302692"/>
              <a:gd name="connsiteX45" fmla="*/ 2016369 w 2029632"/>
              <a:gd name="connsiteY45" fmla="*/ 959522 h 5302692"/>
              <a:gd name="connsiteX46" fmla="*/ 1956408 w 2029632"/>
              <a:gd name="connsiteY46" fmla="*/ 1559129 h 5302692"/>
              <a:gd name="connsiteX47" fmla="*/ 1926428 w 2029632"/>
              <a:gd name="connsiteY47" fmla="*/ 2248676 h 5302692"/>
              <a:gd name="connsiteX48" fmla="*/ 1866467 w 2029632"/>
              <a:gd name="connsiteY48" fmla="*/ 2623430 h 5302692"/>
              <a:gd name="connsiteX49" fmla="*/ 1656605 w 2029632"/>
              <a:gd name="connsiteY49" fmla="*/ 2878263 h 5302692"/>
              <a:gd name="connsiteX50" fmla="*/ 1611634 w 2029632"/>
              <a:gd name="connsiteY50" fmla="*/ 2953214 h 5302692"/>
              <a:gd name="connsiteX51" fmla="*/ 1637155 w 2029632"/>
              <a:gd name="connsiteY51" fmla="*/ 3277295 h 5302692"/>
              <a:gd name="connsiteX52" fmla="*/ 1711623 w 2029632"/>
              <a:gd name="connsiteY52" fmla="*/ 3323191 h 5302692"/>
              <a:gd name="connsiteX53" fmla="*/ 1721798 w 2029632"/>
              <a:gd name="connsiteY53" fmla="*/ 4234475 h 5302692"/>
              <a:gd name="connsiteX0" fmla="*/ 1721798 w 2029632"/>
              <a:gd name="connsiteY0" fmla="*/ 4234475 h 5302692"/>
              <a:gd name="connsiteX1" fmla="*/ 703859 w 2029632"/>
              <a:gd name="connsiteY1" fmla="*/ 5302692 h 5302692"/>
              <a:gd name="connsiteX2" fmla="*/ 742205 w 2029632"/>
              <a:gd name="connsiteY2" fmla="*/ 4272349 h 5302692"/>
              <a:gd name="connsiteX3" fmla="*/ 757277 w 2029632"/>
              <a:gd name="connsiteY3" fmla="*/ 3297988 h 5302692"/>
              <a:gd name="connsiteX4" fmla="*/ 847218 w 2029632"/>
              <a:gd name="connsiteY4" fmla="*/ 3293129 h 5302692"/>
              <a:gd name="connsiteX5" fmla="*/ 862126 w 2029632"/>
              <a:gd name="connsiteY5" fmla="*/ 2938224 h 5302692"/>
              <a:gd name="connsiteX6" fmla="*/ 703304 w 2029632"/>
              <a:gd name="connsiteY6" fmla="*/ 2864882 h 5302692"/>
              <a:gd name="connsiteX7" fmla="*/ 531099 w 2029632"/>
              <a:gd name="connsiteY7" fmla="*/ 2643612 h 5302692"/>
              <a:gd name="connsiteX8" fmla="*/ 307490 w 2029632"/>
              <a:gd name="connsiteY8" fmla="*/ 2173726 h 5302692"/>
              <a:gd name="connsiteX9" fmla="*/ 178282 w 2029632"/>
              <a:gd name="connsiteY9" fmla="*/ 1925839 h 5302692"/>
              <a:gd name="connsiteX10" fmla="*/ 29990 w 2029632"/>
              <a:gd name="connsiteY10" fmla="*/ 1717951 h 5302692"/>
              <a:gd name="connsiteX11" fmla="*/ 16608 w 2029632"/>
              <a:gd name="connsiteY11" fmla="*/ 1539679 h 5302692"/>
              <a:gd name="connsiteX12" fmla="*/ 217549 w 2029632"/>
              <a:gd name="connsiteY12" fmla="*/ 1499168 h 5302692"/>
              <a:gd name="connsiteX13" fmla="*/ 381197 w 2029632"/>
              <a:gd name="connsiteY13" fmla="*/ 1604099 h 5302692"/>
              <a:gd name="connsiteX14" fmla="*/ 547333 w 2029632"/>
              <a:gd name="connsiteY14" fmla="*/ 1843942 h 5302692"/>
              <a:gd name="connsiteX15" fmla="*/ 592303 w 2029632"/>
              <a:gd name="connsiteY15" fmla="*/ 1918893 h 5302692"/>
              <a:gd name="connsiteX16" fmla="*/ 697234 w 2029632"/>
              <a:gd name="connsiteY16" fmla="*/ 1779156 h 5302692"/>
              <a:gd name="connsiteX17" fmla="*/ 643343 w 2029632"/>
              <a:gd name="connsiteY17" fmla="*/ 1398697 h 5302692"/>
              <a:gd name="connsiteX18" fmla="*/ 487372 w 2029632"/>
              <a:gd name="connsiteY18" fmla="*/ 569778 h 5302692"/>
              <a:gd name="connsiteX19" fmla="*/ 484519 w 2029632"/>
              <a:gd name="connsiteY19" fmla="*/ 346168 h 5302692"/>
              <a:gd name="connsiteX20" fmla="*/ 580531 w 2029632"/>
              <a:gd name="connsiteY20" fmla="*/ 277287 h 5302692"/>
              <a:gd name="connsiteX21" fmla="*/ 716686 w 2029632"/>
              <a:gd name="connsiteY21" fmla="*/ 386679 h 5302692"/>
              <a:gd name="connsiteX22" fmla="*/ 817156 w 2029632"/>
              <a:gd name="connsiteY22" fmla="*/ 854591 h 5302692"/>
              <a:gd name="connsiteX23" fmla="*/ 842676 w 2029632"/>
              <a:gd name="connsiteY23" fmla="*/ 970051 h 5302692"/>
              <a:gd name="connsiteX24" fmla="*/ 908445 w 2029632"/>
              <a:gd name="connsiteY24" fmla="*/ 1001303 h 5302692"/>
              <a:gd name="connsiteX25" fmla="*/ 967057 w 2029632"/>
              <a:gd name="connsiteY25" fmla="*/ 818845 h 5302692"/>
              <a:gd name="connsiteX26" fmla="*/ 922087 w 2029632"/>
              <a:gd name="connsiteY26" fmla="*/ 254985 h 5302692"/>
              <a:gd name="connsiteX27" fmla="*/ 939929 w 2029632"/>
              <a:gd name="connsiteY27" fmla="*/ 75103 h 5302692"/>
              <a:gd name="connsiteX28" fmla="*/ 1042008 w 2029632"/>
              <a:gd name="connsiteY28" fmla="*/ 152 h 5302692"/>
              <a:gd name="connsiteX29" fmla="*/ 1157469 w 2029632"/>
              <a:gd name="connsiteY29" fmla="*/ 73493 h 5302692"/>
              <a:gd name="connsiteX30" fmla="*/ 1215821 w 2029632"/>
              <a:gd name="connsiteY30" fmla="*/ 471939 h 5302692"/>
              <a:gd name="connsiteX31" fmla="*/ 1250261 w 2029632"/>
              <a:gd name="connsiteY31" fmla="*/ 983799 h 5302692"/>
              <a:gd name="connsiteX32" fmla="*/ 1375986 w 2029632"/>
              <a:gd name="connsiteY32" fmla="*/ 944743 h 5302692"/>
              <a:gd name="connsiteX33" fmla="*/ 1423481 w 2029632"/>
              <a:gd name="connsiteY33" fmla="*/ 494097 h 5302692"/>
              <a:gd name="connsiteX34" fmla="*/ 1477967 w 2029632"/>
              <a:gd name="connsiteY34" fmla="*/ 132211 h 5302692"/>
              <a:gd name="connsiteX35" fmla="*/ 1551674 w 2029632"/>
              <a:gd name="connsiteY35" fmla="*/ 60112 h 5302692"/>
              <a:gd name="connsiteX36" fmla="*/ 1671595 w 2029632"/>
              <a:gd name="connsiteY36" fmla="*/ 146836 h 5302692"/>
              <a:gd name="connsiteX37" fmla="*/ 1697114 w 2029632"/>
              <a:gd name="connsiteY37" fmla="*/ 407372 h 5302692"/>
              <a:gd name="connsiteX38" fmla="*/ 1671595 w 2029632"/>
              <a:gd name="connsiteY38" fmla="*/ 989503 h 5302692"/>
              <a:gd name="connsiteX39" fmla="*/ 1776526 w 2029632"/>
              <a:gd name="connsiteY39" fmla="*/ 1049463 h 5302692"/>
              <a:gd name="connsiteX40" fmla="*/ 1821497 w 2029632"/>
              <a:gd name="connsiteY40" fmla="*/ 659719 h 5302692"/>
              <a:gd name="connsiteX41" fmla="*/ 1881457 w 2029632"/>
              <a:gd name="connsiteY41" fmla="*/ 539798 h 5302692"/>
              <a:gd name="connsiteX42" fmla="*/ 1972642 w 2029632"/>
              <a:gd name="connsiteY42" fmla="*/ 542650 h 5302692"/>
              <a:gd name="connsiteX43" fmla="*/ 2022438 w 2029632"/>
              <a:gd name="connsiteY43" fmla="*/ 661839 h 5302692"/>
              <a:gd name="connsiteX44" fmla="*/ 2016369 w 2029632"/>
              <a:gd name="connsiteY44" fmla="*/ 959522 h 5302692"/>
              <a:gd name="connsiteX45" fmla="*/ 1956408 w 2029632"/>
              <a:gd name="connsiteY45" fmla="*/ 1559129 h 5302692"/>
              <a:gd name="connsiteX46" fmla="*/ 1926428 w 2029632"/>
              <a:gd name="connsiteY46" fmla="*/ 2248676 h 5302692"/>
              <a:gd name="connsiteX47" fmla="*/ 1866467 w 2029632"/>
              <a:gd name="connsiteY47" fmla="*/ 2623430 h 5302692"/>
              <a:gd name="connsiteX48" fmla="*/ 1656605 w 2029632"/>
              <a:gd name="connsiteY48" fmla="*/ 2878263 h 5302692"/>
              <a:gd name="connsiteX49" fmla="*/ 1611634 w 2029632"/>
              <a:gd name="connsiteY49" fmla="*/ 2953214 h 5302692"/>
              <a:gd name="connsiteX50" fmla="*/ 1637155 w 2029632"/>
              <a:gd name="connsiteY50" fmla="*/ 3277295 h 5302692"/>
              <a:gd name="connsiteX51" fmla="*/ 1711623 w 2029632"/>
              <a:gd name="connsiteY51" fmla="*/ 3323191 h 5302692"/>
              <a:gd name="connsiteX52" fmla="*/ 1721798 w 2029632"/>
              <a:gd name="connsiteY52" fmla="*/ 4234475 h 5302692"/>
              <a:gd name="connsiteX0" fmla="*/ 1721798 w 2029632"/>
              <a:gd name="connsiteY0" fmla="*/ 4234475 h 4272350"/>
              <a:gd name="connsiteX1" fmla="*/ 742205 w 2029632"/>
              <a:gd name="connsiteY1" fmla="*/ 4272349 h 4272350"/>
              <a:gd name="connsiteX2" fmla="*/ 757277 w 2029632"/>
              <a:gd name="connsiteY2" fmla="*/ 3297988 h 4272350"/>
              <a:gd name="connsiteX3" fmla="*/ 847218 w 2029632"/>
              <a:gd name="connsiteY3" fmla="*/ 3293129 h 4272350"/>
              <a:gd name="connsiteX4" fmla="*/ 862126 w 2029632"/>
              <a:gd name="connsiteY4" fmla="*/ 2938224 h 4272350"/>
              <a:gd name="connsiteX5" fmla="*/ 703304 w 2029632"/>
              <a:gd name="connsiteY5" fmla="*/ 2864882 h 4272350"/>
              <a:gd name="connsiteX6" fmla="*/ 531099 w 2029632"/>
              <a:gd name="connsiteY6" fmla="*/ 2643612 h 4272350"/>
              <a:gd name="connsiteX7" fmla="*/ 307490 w 2029632"/>
              <a:gd name="connsiteY7" fmla="*/ 2173726 h 4272350"/>
              <a:gd name="connsiteX8" fmla="*/ 178282 w 2029632"/>
              <a:gd name="connsiteY8" fmla="*/ 1925839 h 4272350"/>
              <a:gd name="connsiteX9" fmla="*/ 29990 w 2029632"/>
              <a:gd name="connsiteY9" fmla="*/ 1717951 h 4272350"/>
              <a:gd name="connsiteX10" fmla="*/ 16608 w 2029632"/>
              <a:gd name="connsiteY10" fmla="*/ 1539679 h 4272350"/>
              <a:gd name="connsiteX11" fmla="*/ 217549 w 2029632"/>
              <a:gd name="connsiteY11" fmla="*/ 1499168 h 4272350"/>
              <a:gd name="connsiteX12" fmla="*/ 381197 w 2029632"/>
              <a:gd name="connsiteY12" fmla="*/ 1604099 h 4272350"/>
              <a:gd name="connsiteX13" fmla="*/ 547333 w 2029632"/>
              <a:gd name="connsiteY13" fmla="*/ 1843942 h 4272350"/>
              <a:gd name="connsiteX14" fmla="*/ 592303 w 2029632"/>
              <a:gd name="connsiteY14" fmla="*/ 1918893 h 4272350"/>
              <a:gd name="connsiteX15" fmla="*/ 697234 w 2029632"/>
              <a:gd name="connsiteY15" fmla="*/ 1779156 h 4272350"/>
              <a:gd name="connsiteX16" fmla="*/ 643343 w 2029632"/>
              <a:gd name="connsiteY16" fmla="*/ 1398697 h 4272350"/>
              <a:gd name="connsiteX17" fmla="*/ 487372 w 2029632"/>
              <a:gd name="connsiteY17" fmla="*/ 569778 h 4272350"/>
              <a:gd name="connsiteX18" fmla="*/ 484519 w 2029632"/>
              <a:gd name="connsiteY18" fmla="*/ 346168 h 4272350"/>
              <a:gd name="connsiteX19" fmla="*/ 580531 w 2029632"/>
              <a:gd name="connsiteY19" fmla="*/ 277287 h 4272350"/>
              <a:gd name="connsiteX20" fmla="*/ 716686 w 2029632"/>
              <a:gd name="connsiteY20" fmla="*/ 386679 h 4272350"/>
              <a:gd name="connsiteX21" fmla="*/ 817156 w 2029632"/>
              <a:gd name="connsiteY21" fmla="*/ 854591 h 4272350"/>
              <a:gd name="connsiteX22" fmla="*/ 842676 w 2029632"/>
              <a:gd name="connsiteY22" fmla="*/ 970051 h 4272350"/>
              <a:gd name="connsiteX23" fmla="*/ 908445 w 2029632"/>
              <a:gd name="connsiteY23" fmla="*/ 1001303 h 4272350"/>
              <a:gd name="connsiteX24" fmla="*/ 967057 w 2029632"/>
              <a:gd name="connsiteY24" fmla="*/ 818845 h 4272350"/>
              <a:gd name="connsiteX25" fmla="*/ 922087 w 2029632"/>
              <a:gd name="connsiteY25" fmla="*/ 254985 h 4272350"/>
              <a:gd name="connsiteX26" fmla="*/ 939929 w 2029632"/>
              <a:gd name="connsiteY26" fmla="*/ 75103 h 4272350"/>
              <a:gd name="connsiteX27" fmla="*/ 1042008 w 2029632"/>
              <a:gd name="connsiteY27" fmla="*/ 152 h 4272350"/>
              <a:gd name="connsiteX28" fmla="*/ 1157469 w 2029632"/>
              <a:gd name="connsiteY28" fmla="*/ 73493 h 4272350"/>
              <a:gd name="connsiteX29" fmla="*/ 1215821 w 2029632"/>
              <a:gd name="connsiteY29" fmla="*/ 471939 h 4272350"/>
              <a:gd name="connsiteX30" fmla="*/ 1250261 w 2029632"/>
              <a:gd name="connsiteY30" fmla="*/ 983799 h 4272350"/>
              <a:gd name="connsiteX31" fmla="*/ 1375986 w 2029632"/>
              <a:gd name="connsiteY31" fmla="*/ 944743 h 4272350"/>
              <a:gd name="connsiteX32" fmla="*/ 1423481 w 2029632"/>
              <a:gd name="connsiteY32" fmla="*/ 494097 h 4272350"/>
              <a:gd name="connsiteX33" fmla="*/ 1477967 w 2029632"/>
              <a:gd name="connsiteY33" fmla="*/ 132211 h 4272350"/>
              <a:gd name="connsiteX34" fmla="*/ 1551674 w 2029632"/>
              <a:gd name="connsiteY34" fmla="*/ 60112 h 4272350"/>
              <a:gd name="connsiteX35" fmla="*/ 1671595 w 2029632"/>
              <a:gd name="connsiteY35" fmla="*/ 146836 h 4272350"/>
              <a:gd name="connsiteX36" fmla="*/ 1697114 w 2029632"/>
              <a:gd name="connsiteY36" fmla="*/ 407372 h 4272350"/>
              <a:gd name="connsiteX37" fmla="*/ 1671595 w 2029632"/>
              <a:gd name="connsiteY37" fmla="*/ 989503 h 4272350"/>
              <a:gd name="connsiteX38" fmla="*/ 1776526 w 2029632"/>
              <a:gd name="connsiteY38" fmla="*/ 1049463 h 4272350"/>
              <a:gd name="connsiteX39" fmla="*/ 1821497 w 2029632"/>
              <a:gd name="connsiteY39" fmla="*/ 659719 h 4272350"/>
              <a:gd name="connsiteX40" fmla="*/ 1881457 w 2029632"/>
              <a:gd name="connsiteY40" fmla="*/ 539798 h 4272350"/>
              <a:gd name="connsiteX41" fmla="*/ 1972642 w 2029632"/>
              <a:gd name="connsiteY41" fmla="*/ 542650 h 4272350"/>
              <a:gd name="connsiteX42" fmla="*/ 2022438 w 2029632"/>
              <a:gd name="connsiteY42" fmla="*/ 661839 h 4272350"/>
              <a:gd name="connsiteX43" fmla="*/ 2016369 w 2029632"/>
              <a:gd name="connsiteY43" fmla="*/ 959522 h 4272350"/>
              <a:gd name="connsiteX44" fmla="*/ 1956408 w 2029632"/>
              <a:gd name="connsiteY44" fmla="*/ 1559129 h 4272350"/>
              <a:gd name="connsiteX45" fmla="*/ 1926428 w 2029632"/>
              <a:gd name="connsiteY45" fmla="*/ 2248676 h 4272350"/>
              <a:gd name="connsiteX46" fmla="*/ 1866467 w 2029632"/>
              <a:gd name="connsiteY46" fmla="*/ 2623430 h 4272350"/>
              <a:gd name="connsiteX47" fmla="*/ 1656605 w 2029632"/>
              <a:gd name="connsiteY47" fmla="*/ 2878263 h 4272350"/>
              <a:gd name="connsiteX48" fmla="*/ 1611634 w 2029632"/>
              <a:gd name="connsiteY48" fmla="*/ 2953214 h 4272350"/>
              <a:gd name="connsiteX49" fmla="*/ 1637155 w 2029632"/>
              <a:gd name="connsiteY49" fmla="*/ 3277295 h 4272350"/>
              <a:gd name="connsiteX50" fmla="*/ 1711623 w 2029632"/>
              <a:gd name="connsiteY50" fmla="*/ 3323191 h 4272350"/>
              <a:gd name="connsiteX51" fmla="*/ 1721798 w 2029632"/>
              <a:gd name="connsiteY51" fmla="*/ 4234475 h 4272350"/>
              <a:gd name="connsiteX0" fmla="*/ 1721798 w 2029632"/>
              <a:gd name="connsiteY0" fmla="*/ 4234475 h 4234475"/>
              <a:gd name="connsiteX1" fmla="*/ 759225 w 2029632"/>
              <a:gd name="connsiteY1" fmla="*/ 4226963 h 4234475"/>
              <a:gd name="connsiteX2" fmla="*/ 757277 w 2029632"/>
              <a:gd name="connsiteY2" fmla="*/ 3297988 h 4234475"/>
              <a:gd name="connsiteX3" fmla="*/ 847218 w 2029632"/>
              <a:gd name="connsiteY3" fmla="*/ 3293129 h 4234475"/>
              <a:gd name="connsiteX4" fmla="*/ 862126 w 2029632"/>
              <a:gd name="connsiteY4" fmla="*/ 2938224 h 4234475"/>
              <a:gd name="connsiteX5" fmla="*/ 703304 w 2029632"/>
              <a:gd name="connsiteY5" fmla="*/ 2864882 h 4234475"/>
              <a:gd name="connsiteX6" fmla="*/ 531099 w 2029632"/>
              <a:gd name="connsiteY6" fmla="*/ 2643612 h 4234475"/>
              <a:gd name="connsiteX7" fmla="*/ 307490 w 2029632"/>
              <a:gd name="connsiteY7" fmla="*/ 2173726 h 4234475"/>
              <a:gd name="connsiteX8" fmla="*/ 178282 w 2029632"/>
              <a:gd name="connsiteY8" fmla="*/ 1925839 h 4234475"/>
              <a:gd name="connsiteX9" fmla="*/ 29990 w 2029632"/>
              <a:gd name="connsiteY9" fmla="*/ 1717951 h 4234475"/>
              <a:gd name="connsiteX10" fmla="*/ 16608 w 2029632"/>
              <a:gd name="connsiteY10" fmla="*/ 1539679 h 4234475"/>
              <a:gd name="connsiteX11" fmla="*/ 217549 w 2029632"/>
              <a:gd name="connsiteY11" fmla="*/ 1499168 h 4234475"/>
              <a:gd name="connsiteX12" fmla="*/ 381197 w 2029632"/>
              <a:gd name="connsiteY12" fmla="*/ 1604099 h 4234475"/>
              <a:gd name="connsiteX13" fmla="*/ 547333 w 2029632"/>
              <a:gd name="connsiteY13" fmla="*/ 1843942 h 4234475"/>
              <a:gd name="connsiteX14" fmla="*/ 592303 w 2029632"/>
              <a:gd name="connsiteY14" fmla="*/ 1918893 h 4234475"/>
              <a:gd name="connsiteX15" fmla="*/ 697234 w 2029632"/>
              <a:gd name="connsiteY15" fmla="*/ 1779156 h 4234475"/>
              <a:gd name="connsiteX16" fmla="*/ 643343 w 2029632"/>
              <a:gd name="connsiteY16" fmla="*/ 1398697 h 4234475"/>
              <a:gd name="connsiteX17" fmla="*/ 487372 w 2029632"/>
              <a:gd name="connsiteY17" fmla="*/ 569778 h 4234475"/>
              <a:gd name="connsiteX18" fmla="*/ 484519 w 2029632"/>
              <a:gd name="connsiteY18" fmla="*/ 346168 h 4234475"/>
              <a:gd name="connsiteX19" fmla="*/ 580531 w 2029632"/>
              <a:gd name="connsiteY19" fmla="*/ 277287 h 4234475"/>
              <a:gd name="connsiteX20" fmla="*/ 716686 w 2029632"/>
              <a:gd name="connsiteY20" fmla="*/ 386679 h 4234475"/>
              <a:gd name="connsiteX21" fmla="*/ 817156 w 2029632"/>
              <a:gd name="connsiteY21" fmla="*/ 854591 h 4234475"/>
              <a:gd name="connsiteX22" fmla="*/ 842676 w 2029632"/>
              <a:gd name="connsiteY22" fmla="*/ 970051 h 4234475"/>
              <a:gd name="connsiteX23" fmla="*/ 908445 w 2029632"/>
              <a:gd name="connsiteY23" fmla="*/ 1001303 h 4234475"/>
              <a:gd name="connsiteX24" fmla="*/ 967057 w 2029632"/>
              <a:gd name="connsiteY24" fmla="*/ 818845 h 4234475"/>
              <a:gd name="connsiteX25" fmla="*/ 922087 w 2029632"/>
              <a:gd name="connsiteY25" fmla="*/ 254985 h 4234475"/>
              <a:gd name="connsiteX26" fmla="*/ 939929 w 2029632"/>
              <a:gd name="connsiteY26" fmla="*/ 75103 h 4234475"/>
              <a:gd name="connsiteX27" fmla="*/ 1042008 w 2029632"/>
              <a:gd name="connsiteY27" fmla="*/ 152 h 4234475"/>
              <a:gd name="connsiteX28" fmla="*/ 1157469 w 2029632"/>
              <a:gd name="connsiteY28" fmla="*/ 73493 h 4234475"/>
              <a:gd name="connsiteX29" fmla="*/ 1215821 w 2029632"/>
              <a:gd name="connsiteY29" fmla="*/ 471939 h 4234475"/>
              <a:gd name="connsiteX30" fmla="*/ 1250261 w 2029632"/>
              <a:gd name="connsiteY30" fmla="*/ 983799 h 4234475"/>
              <a:gd name="connsiteX31" fmla="*/ 1375986 w 2029632"/>
              <a:gd name="connsiteY31" fmla="*/ 944743 h 4234475"/>
              <a:gd name="connsiteX32" fmla="*/ 1423481 w 2029632"/>
              <a:gd name="connsiteY32" fmla="*/ 494097 h 4234475"/>
              <a:gd name="connsiteX33" fmla="*/ 1477967 w 2029632"/>
              <a:gd name="connsiteY33" fmla="*/ 132211 h 4234475"/>
              <a:gd name="connsiteX34" fmla="*/ 1551674 w 2029632"/>
              <a:gd name="connsiteY34" fmla="*/ 60112 h 4234475"/>
              <a:gd name="connsiteX35" fmla="*/ 1671595 w 2029632"/>
              <a:gd name="connsiteY35" fmla="*/ 146836 h 4234475"/>
              <a:gd name="connsiteX36" fmla="*/ 1697114 w 2029632"/>
              <a:gd name="connsiteY36" fmla="*/ 407372 h 4234475"/>
              <a:gd name="connsiteX37" fmla="*/ 1671595 w 2029632"/>
              <a:gd name="connsiteY37" fmla="*/ 989503 h 4234475"/>
              <a:gd name="connsiteX38" fmla="*/ 1776526 w 2029632"/>
              <a:gd name="connsiteY38" fmla="*/ 1049463 h 4234475"/>
              <a:gd name="connsiteX39" fmla="*/ 1821497 w 2029632"/>
              <a:gd name="connsiteY39" fmla="*/ 659719 h 4234475"/>
              <a:gd name="connsiteX40" fmla="*/ 1881457 w 2029632"/>
              <a:gd name="connsiteY40" fmla="*/ 539798 h 4234475"/>
              <a:gd name="connsiteX41" fmla="*/ 1972642 w 2029632"/>
              <a:gd name="connsiteY41" fmla="*/ 542650 h 4234475"/>
              <a:gd name="connsiteX42" fmla="*/ 2022438 w 2029632"/>
              <a:gd name="connsiteY42" fmla="*/ 661839 h 4234475"/>
              <a:gd name="connsiteX43" fmla="*/ 2016369 w 2029632"/>
              <a:gd name="connsiteY43" fmla="*/ 959522 h 4234475"/>
              <a:gd name="connsiteX44" fmla="*/ 1956408 w 2029632"/>
              <a:gd name="connsiteY44" fmla="*/ 1559129 h 4234475"/>
              <a:gd name="connsiteX45" fmla="*/ 1926428 w 2029632"/>
              <a:gd name="connsiteY45" fmla="*/ 2248676 h 4234475"/>
              <a:gd name="connsiteX46" fmla="*/ 1866467 w 2029632"/>
              <a:gd name="connsiteY46" fmla="*/ 2623430 h 4234475"/>
              <a:gd name="connsiteX47" fmla="*/ 1656605 w 2029632"/>
              <a:gd name="connsiteY47" fmla="*/ 2878263 h 4234475"/>
              <a:gd name="connsiteX48" fmla="*/ 1611634 w 2029632"/>
              <a:gd name="connsiteY48" fmla="*/ 2953214 h 4234475"/>
              <a:gd name="connsiteX49" fmla="*/ 1637155 w 2029632"/>
              <a:gd name="connsiteY49" fmla="*/ 3277295 h 4234475"/>
              <a:gd name="connsiteX50" fmla="*/ 1711623 w 2029632"/>
              <a:gd name="connsiteY50" fmla="*/ 3323191 h 4234475"/>
              <a:gd name="connsiteX51" fmla="*/ 1721798 w 2029632"/>
              <a:gd name="connsiteY51" fmla="*/ 4234475 h 423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029632" h="4234475">
                <a:moveTo>
                  <a:pt x="1721798" y="4234475"/>
                </a:moveTo>
                <a:lnTo>
                  <a:pt x="759225" y="4226963"/>
                </a:lnTo>
                <a:cubicBezTo>
                  <a:pt x="758576" y="3917305"/>
                  <a:pt x="757926" y="3607646"/>
                  <a:pt x="757277" y="3297988"/>
                </a:cubicBezTo>
                <a:lnTo>
                  <a:pt x="847218" y="3293129"/>
                </a:lnTo>
                <a:lnTo>
                  <a:pt x="862126" y="2938224"/>
                </a:lnTo>
                <a:cubicBezTo>
                  <a:pt x="793074" y="2904491"/>
                  <a:pt x="758475" y="2913984"/>
                  <a:pt x="703304" y="2864882"/>
                </a:cubicBezTo>
                <a:cubicBezTo>
                  <a:pt x="648133" y="2815780"/>
                  <a:pt x="597068" y="2758805"/>
                  <a:pt x="531099" y="2643612"/>
                </a:cubicBezTo>
                <a:cubicBezTo>
                  <a:pt x="465130" y="2528419"/>
                  <a:pt x="366293" y="2293355"/>
                  <a:pt x="307490" y="2173726"/>
                </a:cubicBezTo>
                <a:cubicBezTo>
                  <a:pt x="248687" y="2054097"/>
                  <a:pt x="224532" y="2001802"/>
                  <a:pt x="178282" y="1925839"/>
                </a:cubicBezTo>
                <a:cubicBezTo>
                  <a:pt x="132032" y="1849877"/>
                  <a:pt x="56936" y="1782311"/>
                  <a:pt x="29990" y="1717951"/>
                </a:cubicBezTo>
                <a:cubicBezTo>
                  <a:pt x="3044" y="1653591"/>
                  <a:pt x="-14652" y="1576143"/>
                  <a:pt x="16608" y="1539679"/>
                </a:cubicBezTo>
                <a:cubicBezTo>
                  <a:pt x="47868" y="1503215"/>
                  <a:pt x="156784" y="1488431"/>
                  <a:pt x="217549" y="1499168"/>
                </a:cubicBezTo>
                <a:cubicBezTo>
                  <a:pt x="278314" y="1509905"/>
                  <a:pt x="335569" y="1555740"/>
                  <a:pt x="381197" y="1604099"/>
                </a:cubicBezTo>
                <a:cubicBezTo>
                  <a:pt x="426825" y="1652458"/>
                  <a:pt x="512149" y="1791476"/>
                  <a:pt x="547333" y="1843942"/>
                </a:cubicBezTo>
                <a:cubicBezTo>
                  <a:pt x="582517" y="1896408"/>
                  <a:pt x="577313" y="1893909"/>
                  <a:pt x="592303" y="1918893"/>
                </a:cubicBezTo>
                <a:cubicBezTo>
                  <a:pt x="636201" y="1885695"/>
                  <a:pt x="688727" y="1865855"/>
                  <a:pt x="697234" y="1779156"/>
                </a:cubicBezTo>
                <a:cubicBezTo>
                  <a:pt x="705741" y="1692457"/>
                  <a:pt x="698307" y="1673517"/>
                  <a:pt x="643343" y="1398697"/>
                </a:cubicBezTo>
                <a:cubicBezTo>
                  <a:pt x="591353" y="1122391"/>
                  <a:pt x="513843" y="745199"/>
                  <a:pt x="487372" y="569778"/>
                </a:cubicBezTo>
                <a:cubicBezTo>
                  <a:pt x="460901" y="394357"/>
                  <a:pt x="456976" y="391430"/>
                  <a:pt x="484519" y="346168"/>
                </a:cubicBezTo>
                <a:cubicBezTo>
                  <a:pt x="512062" y="300906"/>
                  <a:pt x="541837" y="270535"/>
                  <a:pt x="580531" y="277287"/>
                </a:cubicBezTo>
                <a:cubicBezTo>
                  <a:pt x="619225" y="284039"/>
                  <a:pt x="677248" y="290462"/>
                  <a:pt x="716686" y="386679"/>
                </a:cubicBezTo>
                <a:cubicBezTo>
                  <a:pt x="756124" y="482896"/>
                  <a:pt x="783666" y="698620"/>
                  <a:pt x="817156" y="854591"/>
                </a:cubicBezTo>
                <a:cubicBezTo>
                  <a:pt x="825663" y="893078"/>
                  <a:pt x="827461" y="945599"/>
                  <a:pt x="842676" y="970051"/>
                </a:cubicBezTo>
                <a:cubicBezTo>
                  <a:pt x="857891" y="994503"/>
                  <a:pt x="874927" y="1003059"/>
                  <a:pt x="908445" y="1001303"/>
                </a:cubicBezTo>
                <a:cubicBezTo>
                  <a:pt x="941964" y="993153"/>
                  <a:pt x="964783" y="943231"/>
                  <a:pt x="967057" y="818845"/>
                </a:cubicBezTo>
                <a:cubicBezTo>
                  <a:pt x="969331" y="694459"/>
                  <a:pt x="926608" y="378942"/>
                  <a:pt x="922087" y="254985"/>
                </a:cubicBezTo>
                <a:cubicBezTo>
                  <a:pt x="917566" y="131028"/>
                  <a:pt x="917626" y="112762"/>
                  <a:pt x="939929" y="75103"/>
                </a:cubicBezTo>
                <a:cubicBezTo>
                  <a:pt x="962232" y="37444"/>
                  <a:pt x="1005751" y="420"/>
                  <a:pt x="1042008" y="152"/>
                </a:cubicBezTo>
                <a:cubicBezTo>
                  <a:pt x="1078265" y="-116"/>
                  <a:pt x="1128500" y="-5138"/>
                  <a:pt x="1157469" y="73493"/>
                </a:cubicBezTo>
                <a:cubicBezTo>
                  <a:pt x="1186438" y="152124"/>
                  <a:pt x="1200356" y="320221"/>
                  <a:pt x="1215821" y="471939"/>
                </a:cubicBezTo>
                <a:cubicBezTo>
                  <a:pt x="1231286" y="623657"/>
                  <a:pt x="1194792" y="914589"/>
                  <a:pt x="1250261" y="983799"/>
                </a:cubicBezTo>
                <a:cubicBezTo>
                  <a:pt x="1305730" y="1053009"/>
                  <a:pt x="1347116" y="1026360"/>
                  <a:pt x="1375986" y="944743"/>
                </a:cubicBezTo>
                <a:cubicBezTo>
                  <a:pt x="1404856" y="863126"/>
                  <a:pt x="1406484" y="629519"/>
                  <a:pt x="1423481" y="494097"/>
                </a:cubicBezTo>
                <a:cubicBezTo>
                  <a:pt x="1440478" y="358675"/>
                  <a:pt x="1456602" y="204542"/>
                  <a:pt x="1477967" y="132211"/>
                </a:cubicBezTo>
                <a:cubicBezTo>
                  <a:pt x="1499333" y="59880"/>
                  <a:pt x="1519403" y="57674"/>
                  <a:pt x="1551674" y="60112"/>
                </a:cubicBezTo>
                <a:cubicBezTo>
                  <a:pt x="1583945" y="62550"/>
                  <a:pt x="1647355" y="88959"/>
                  <a:pt x="1671595" y="146836"/>
                </a:cubicBezTo>
                <a:cubicBezTo>
                  <a:pt x="1695835" y="204713"/>
                  <a:pt x="1697114" y="266928"/>
                  <a:pt x="1697114" y="407372"/>
                </a:cubicBezTo>
                <a:cubicBezTo>
                  <a:pt x="1697114" y="547816"/>
                  <a:pt x="1636618" y="950333"/>
                  <a:pt x="1671595" y="989503"/>
                </a:cubicBezTo>
                <a:cubicBezTo>
                  <a:pt x="1706572" y="1028673"/>
                  <a:pt x="1735155" y="1039067"/>
                  <a:pt x="1776526" y="1049463"/>
                </a:cubicBezTo>
                <a:cubicBezTo>
                  <a:pt x="1798313" y="988105"/>
                  <a:pt x="1804009" y="744663"/>
                  <a:pt x="1821497" y="659719"/>
                </a:cubicBezTo>
                <a:cubicBezTo>
                  <a:pt x="1838985" y="574775"/>
                  <a:pt x="1856266" y="559309"/>
                  <a:pt x="1881457" y="539798"/>
                </a:cubicBezTo>
                <a:cubicBezTo>
                  <a:pt x="1906648" y="520287"/>
                  <a:pt x="1949145" y="522310"/>
                  <a:pt x="1972642" y="542650"/>
                </a:cubicBezTo>
                <a:cubicBezTo>
                  <a:pt x="1996139" y="562990"/>
                  <a:pt x="2015150" y="592360"/>
                  <a:pt x="2022438" y="661839"/>
                </a:cubicBezTo>
                <a:cubicBezTo>
                  <a:pt x="2029726" y="731318"/>
                  <a:pt x="2036356" y="759653"/>
                  <a:pt x="2016369" y="959522"/>
                </a:cubicBezTo>
                <a:lnTo>
                  <a:pt x="1956408" y="1559129"/>
                </a:lnTo>
                <a:cubicBezTo>
                  <a:pt x="1941418" y="1773988"/>
                  <a:pt x="1941418" y="2071292"/>
                  <a:pt x="1926428" y="2248676"/>
                </a:cubicBezTo>
                <a:cubicBezTo>
                  <a:pt x="1911438" y="2426060"/>
                  <a:pt x="1911437" y="2518499"/>
                  <a:pt x="1866467" y="2623430"/>
                </a:cubicBezTo>
                <a:cubicBezTo>
                  <a:pt x="1821497" y="2728361"/>
                  <a:pt x="1699077" y="2823299"/>
                  <a:pt x="1656605" y="2878263"/>
                </a:cubicBezTo>
                <a:lnTo>
                  <a:pt x="1611634" y="2953214"/>
                </a:lnTo>
                <a:lnTo>
                  <a:pt x="1637155" y="3277295"/>
                </a:lnTo>
                <a:lnTo>
                  <a:pt x="1711623" y="3323191"/>
                </a:lnTo>
                <a:lnTo>
                  <a:pt x="1721798" y="4234475"/>
                </a:lnTo>
                <a:close/>
              </a:path>
            </a:pathLst>
          </a:custGeom>
          <a:solidFill>
            <a:srgbClr val="FAC67A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13505978" y="7772058"/>
            <a:ext cx="862235" cy="455811"/>
          </a:xfrm>
          <a:custGeom>
            <a:avLst/>
            <a:gdLst>
              <a:gd name="connsiteX0" fmla="*/ 0 w 1079653"/>
              <a:gd name="connsiteY0" fmla="*/ 2027103 h 2038120"/>
              <a:gd name="connsiteX1" fmla="*/ 1079653 w 1079653"/>
              <a:gd name="connsiteY1" fmla="*/ 2038120 h 2038120"/>
              <a:gd name="connsiteX2" fmla="*/ 1035586 w 1079653"/>
              <a:gd name="connsiteY2" fmla="*/ 0 h 2038120"/>
              <a:gd name="connsiteX3" fmla="*/ 44068 w 1079653"/>
              <a:gd name="connsiteY3" fmla="*/ 11016 h 2038120"/>
              <a:gd name="connsiteX4" fmla="*/ 0 w 1079653"/>
              <a:gd name="connsiteY4" fmla="*/ 2027103 h 2038120"/>
              <a:gd name="connsiteX0" fmla="*/ 0 w 1079653"/>
              <a:gd name="connsiteY0" fmla="*/ 2027103 h 2038120"/>
              <a:gd name="connsiteX1" fmla="*/ 1079653 w 1079653"/>
              <a:gd name="connsiteY1" fmla="*/ 2038120 h 2038120"/>
              <a:gd name="connsiteX2" fmla="*/ 1035586 w 1079653"/>
              <a:gd name="connsiteY2" fmla="*/ 0 h 2038120"/>
              <a:gd name="connsiteX3" fmla="*/ 149068 w 1079653"/>
              <a:gd name="connsiteY3" fmla="*/ 4095 h 2038120"/>
              <a:gd name="connsiteX4" fmla="*/ 44068 w 1079653"/>
              <a:gd name="connsiteY4" fmla="*/ 11016 h 2038120"/>
              <a:gd name="connsiteX5" fmla="*/ 0 w 1079653"/>
              <a:gd name="connsiteY5" fmla="*/ 2027103 h 2038120"/>
              <a:gd name="connsiteX0" fmla="*/ 0 w 1079653"/>
              <a:gd name="connsiteY0" fmla="*/ 2028032 h 2039049"/>
              <a:gd name="connsiteX1" fmla="*/ 1079653 w 1079653"/>
              <a:gd name="connsiteY1" fmla="*/ 2039049 h 2039049"/>
              <a:gd name="connsiteX2" fmla="*/ 1035586 w 1079653"/>
              <a:gd name="connsiteY2" fmla="*/ 929 h 2039049"/>
              <a:gd name="connsiteX3" fmla="*/ 139020 w 1079653"/>
              <a:gd name="connsiteY3" fmla="*/ 0 h 2039049"/>
              <a:gd name="connsiteX4" fmla="*/ 44068 w 1079653"/>
              <a:gd name="connsiteY4" fmla="*/ 11945 h 2039049"/>
              <a:gd name="connsiteX5" fmla="*/ 0 w 1079653"/>
              <a:gd name="connsiteY5" fmla="*/ 2028032 h 2039049"/>
              <a:gd name="connsiteX0" fmla="*/ 0 w 1079653"/>
              <a:gd name="connsiteY0" fmla="*/ 2028032 h 2039049"/>
              <a:gd name="connsiteX1" fmla="*/ 1079653 w 1079653"/>
              <a:gd name="connsiteY1" fmla="*/ 2039049 h 2039049"/>
              <a:gd name="connsiteX2" fmla="*/ 1035586 w 1079653"/>
              <a:gd name="connsiteY2" fmla="*/ 10977 h 2039049"/>
              <a:gd name="connsiteX3" fmla="*/ 139020 w 1079653"/>
              <a:gd name="connsiteY3" fmla="*/ 0 h 2039049"/>
              <a:gd name="connsiteX4" fmla="*/ 44068 w 1079653"/>
              <a:gd name="connsiteY4" fmla="*/ 11945 h 2039049"/>
              <a:gd name="connsiteX5" fmla="*/ 0 w 1079653"/>
              <a:gd name="connsiteY5" fmla="*/ 2028032 h 2039049"/>
              <a:gd name="connsiteX0" fmla="*/ 0 w 1074629"/>
              <a:gd name="connsiteY0" fmla="*/ 2028032 h 2034025"/>
              <a:gd name="connsiteX1" fmla="*/ 1074629 w 1074629"/>
              <a:gd name="connsiteY1" fmla="*/ 2034025 h 2034025"/>
              <a:gd name="connsiteX2" fmla="*/ 1035586 w 1074629"/>
              <a:gd name="connsiteY2" fmla="*/ 10977 h 2034025"/>
              <a:gd name="connsiteX3" fmla="*/ 139020 w 1074629"/>
              <a:gd name="connsiteY3" fmla="*/ 0 h 2034025"/>
              <a:gd name="connsiteX4" fmla="*/ 44068 w 1074629"/>
              <a:gd name="connsiteY4" fmla="*/ 11945 h 2034025"/>
              <a:gd name="connsiteX5" fmla="*/ 0 w 1074629"/>
              <a:gd name="connsiteY5" fmla="*/ 2028032 h 2034025"/>
              <a:gd name="connsiteX0" fmla="*/ 0 w 1064580"/>
              <a:gd name="connsiteY0" fmla="*/ 2028032 h 2029001"/>
              <a:gd name="connsiteX1" fmla="*/ 1064580 w 1064580"/>
              <a:gd name="connsiteY1" fmla="*/ 2029001 h 2029001"/>
              <a:gd name="connsiteX2" fmla="*/ 1035586 w 1064580"/>
              <a:gd name="connsiteY2" fmla="*/ 10977 h 2029001"/>
              <a:gd name="connsiteX3" fmla="*/ 139020 w 1064580"/>
              <a:gd name="connsiteY3" fmla="*/ 0 h 2029001"/>
              <a:gd name="connsiteX4" fmla="*/ 44068 w 1064580"/>
              <a:gd name="connsiteY4" fmla="*/ 11945 h 2029001"/>
              <a:gd name="connsiteX5" fmla="*/ 0 w 1064580"/>
              <a:gd name="connsiteY5" fmla="*/ 2028032 h 20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580" h="2029001">
                <a:moveTo>
                  <a:pt x="0" y="2028032"/>
                </a:moveTo>
                <a:lnTo>
                  <a:pt x="1064580" y="2029001"/>
                </a:lnTo>
                <a:lnTo>
                  <a:pt x="1035586" y="10977"/>
                </a:lnTo>
                <a:lnTo>
                  <a:pt x="139020" y="0"/>
                </a:lnTo>
                <a:lnTo>
                  <a:pt x="44068" y="11945"/>
                </a:lnTo>
                <a:lnTo>
                  <a:pt x="0" y="202803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Сердце 27"/>
          <p:cNvSpPr/>
          <p:nvPr/>
        </p:nvSpPr>
        <p:spPr>
          <a:xfrm>
            <a:off x="9755740" y="5794443"/>
            <a:ext cx="1214028" cy="946808"/>
          </a:xfrm>
          <a:prstGeom prst="hear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Сердце 18"/>
          <p:cNvSpPr/>
          <p:nvPr/>
        </p:nvSpPr>
        <p:spPr>
          <a:xfrm>
            <a:off x="10362754" y="5813804"/>
            <a:ext cx="614281" cy="935079"/>
          </a:xfrm>
          <a:custGeom>
            <a:avLst/>
            <a:gdLst>
              <a:gd name="connsiteX0" fmla="*/ 607014 w 1214028"/>
              <a:gd name="connsiteY0" fmla="*/ 236702 h 946808"/>
              <a:gd name="connsiteX1" fmla="*/ 607014 w 1214028"/>
              <a:gd name="connsiteY1" fmla="*/ 946808 h 946808"/>
              <a:gd name="connsiteX2" fmla="*/ 607014 w 1214028"/>
              <a:gd name="connsiteY2" fmla="*/ 236702 h 946808"/>
              <a:gd name="connsiteX0" fmla="*/ 595594 w 1207033"/>
              <a:gd name="connsiteY0" fmla="*/ 224973 h 935997"/>
              <a:gd name="connsiteX1" fmla="*/ 595594 w 1207033"/>
              <a:gd name="connsiteY1" fmla="*/ 935079 h 935997"/>
              <a:gd name="connsiteX2" fmla="*/ 0 w 1207033"/>
              <a:gd name="connsiteY2" fmla="*/ 371507 h 935997"/>
              <a:gd name="connsiteX3" fmla="*/ 595594 w 1207033"/>
              <a:gd name="connsiteY3" fmla="*/ 224973 h 935997"/>
              <a:gd name="connsiteX0" fmla="*/ 59431 w 670870"/>
              <a:gd name="connsiteY0" fmla="*/ 224973 h 936326"/>
              <a:gd name="connsiteX1" fmla="*/ 59431 w 670870"/>
              <a:gd name="connsiteY1" fmla="*/ 935079 h 936326"/>
              <a:gd name="connsiteX2" fmla="*/ 15234 w 670870"/>
              <a:gd name="connsiteY2" fmla="*/ 500166 h 936326"/>
              <a:gd name="connsiteX3" fmla="*/ 59431 w 670870"/>
              <a:gd name="connsiteY3" fmla="*/ 224973 h 936326"/>
              <a:gd name="connsiteX0" fmla="*/ 59431 w 670870"/>
              <a:gd name="connsiteY0" fmla="*/ 224973 h 935079"/>
              <a:gd name="connsiteX1" fmla="*/ 59431 w 670870"/>
              <a:gd name="connsiteY1" fmla="*/ 935079 h 935079"/>
              <a:gd name="connsiteX2" fmla="*/ 15234 w 670870"/>
              <a:gd name="connsiteY2" fmla="*/ 500166 h 935079"/>
              <a:gd name="connsiteX3" fmla="*/ 59431 w 670870"/>
              <a:gd name="connsiteY3" fmla="*/ 224973 h 935079"/>
              <a:gd name="connsiteX0" fmla="*/ 44197 w 655636"/>
              <a:gd name="connsiteY0" fmla="*/ 224973 h 935079"/>
              <a:gd name="connsiteX1" fmla="*/ 44197 w 655636"/>
              <a:gd name="connsiteY1" fmla="*/ 935079 h 935079"/>
              <a:gd name="connsiteX2" fmla="*/ 0 w 655636"/>
              <a:gd name="connsiteY2" fmla="*/ 500166 h 935079"/>
              <a:gd name="connsiteX3" fmla="*/ 44197 w 655636"/>
              <a:gd name="connsiteY3" fmla="*/ 224973 h 935079"/>
              <a:gd name="connsiteX0" fmla="*/ 6168 w 617607"/>
              <a:gd name="connsiteY0" fmla="*/ 224973 h 935079"/>
              <a:gd name="connsiteX1" fmla="*/ 6168 w 617607"/>
              <a:gd name="connsiteY1" fmla="*/ 935079 h 935079"/>
              <a:gd name="connsiteX2" fmla="*/ 3326 w 617607"/>
              <a:gd name="connsiteY2" fmla="*/ 569091 h 935079"/>
              <a:gd name="connsiteX3" fmla="*/ 6168 w 617607"/>
              <a:gd name="connsiteY3" fmla="*/ 224973 h 935079"/>
              <a:gd name="connsiteX0" fmla="*/ 2842 w 614281"/>
              <a:gd name="connsiteY0" fmla="*/ 224973 h 935079"/>
              <a:gd name="connsiteX1" fmla="*/ 2842 w 614281"/>
              <a:gd name="connsiteY1" fmla="*/ 935079 h 935079"/>
              <a:gd name="connsiteX2" fmla="*/ 0 w 614281"/>
              <a:gd name="connsiteY2" fmla="*/ 569091 h 935079"/>
              <a:gd name="connsiteX3" fmla="*/ 2842 w 614281"/>
              <a:gd name="connsiteY3" fmla="*/ 224973 h 93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281" h="935079">
                <a:moveTo>
                  <a:pt x="2842" y="224973"/>
                </a:moveTo>
                <a:cubicBezTo>
                  <a:pt x="255765" y="-327332"/>
                  <a:pt x="1242162" y="224973"/>
                  <a:pt x="2842" y="935079"/>
                </a:cubicBezTo>
                <a:cubicBezTo>
                  <a:pt x="71" y="771107"/>
                  <a:pt x="0" y="687442"/>
                  <a:pt x="0" y="569091"/>
                </a:cubicBezTo>
                <a:cubicBezTo>
                  <a:pt x="0" y="450740"/>
                  <a:pt x="4666" y="388363"/>
                  <a:pt x="2842" y="224973"/>
                </a:cubicBezTo>
                <a:close/>
              </a:path>
            </a:pathLst>
          </a:custGeom>
          <a:solidFill>
            <a:srgbClr val="8A0000">
              <a:alpha val="3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Объект 2"/>
          <p:cNvSpPr txBox="1">
            <a:spLocks/>
          </p:cNvSpPr>
          <p:nvPr/>
        </p:nvSpPr>
        <p:spPr bwMode="auto">
          <a:xfrm>
            <a:off x="2577828" y="1761679"/>
            <a:ext cx="8442258" cy="58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90488" indent="-9048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38258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56673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749300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931863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488" marR="0" lvl="0" indent="-90488" defTabSz="914400" rtl="0" eaLnBrk="1" fontAlgn="base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ru-RU" alt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968F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краткосрочная – от 3 месяцев до 1 года (при необходимости может быть продлена)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666303" y="1394830"/>
            <a:ext cx="708705" cy="794083"/>
            <a:chOff x="4271396" y="1818570"/>
            <a:chExt cx="698619" cy="822226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4294585" y="1982888"/>
              <a:ext cx="652240" cy="65590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294584" y="1881065"/>
              <a:ext cx="652241" cy="18916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4271397" y="2106494"/>
              <a:ext cx="698618" cy="16191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</a:rPr>
                <a:t>май</a:t>
              </a: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4271396" y="2229082"/>
              <a:ext cx="698618" cy="41171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tx1"/>
                  </a:solidFill>
                </a:rPr>
                <a:t>17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4382720" y="1818570"/>
              <a:ext cx="45719" cy="197815"/>
            </a:xfrm>
            <a:prstGeom prst="roundRect">
              <a:avLst/>
            </a:prstGeom>
            <a:solidFill>
              <a:srgbClr val="631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4813149" y="1818570"/>
              <a:ext cx="45719" cy="199041"/>
            </a:xfrm>
            <a:prstGeom prst="roundRect">
              <a:avLst/>
            </a:prstGeom>
            <a:solidFill>
              <a:srgbClr val="631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Группа 37"/>
          <p:cNvGrpSpPr>
            <a:grpSpLocks noChangeAspect="1"/>
          </p:cNvGrpSpPr>
          <p:nvPr/>
        </p:nvGrpSpPr>
        <p:grpSpPr>
          <a:xfrm>
            <a:off x="691008" y="2760586"/>
            <a:ext cx="684000" cy="542665"/>
            <a:chOff x="6154463" y="1497208"/>
            <a:chExt cx="507000" cy="402238"/>
          </a:xfrm>
        </p:grpSpPr>
        <p:sp>
          <p:nvSpPr>
            <p:cNvPr id="39" name="Полилиния 38"/>
            <p:cNvSpPr/>
            <p:nvPr/>
          </p:nvSpPr>
          <p:spPr>
            <a:xfrm>
              <a:off x="6154463" y="1537352"/>
              <a:ext cx="507000" cy="362094"/>
            </a:xfrm>
            <a:custGeom>
              <a:avLst/>
              <a:gdLst>
                <a:gd name="connsiteX0" fmla="*/ 1261641 w 6886937"/>
                <a:gd name="connsiteY0" fmla="*/ 5324355 h 5335929"/>
                <a:gd name="connsiteX1" fmla="*/ 1088021 w 6886937"/>
                <a:gd name="connsiteY1" fmla="*/ 5243332 h 5335929"/>
                <a:gd name="connsiteX2" fmla="*/ 995423 w 6886937"/>
                <a:gd name="connsiteY2" fmla="*/ 5127585 h 5335929"/>
                <a:gd name="connsiteX3" fmla="*/ 1006998 w 6886937"/>
                <a:gd name="connsiteY3" fmla="*/ 4687747 h 5335929"/>
                <a:gd name="connsiteX4" fmla="*/ 995423 w 6886937"/>
                <a:gd name="connsiteY4" fmla="*/ 1678329 h 5335929"/>
                <a:gd name="connsiteX5" fmla="*/ 983848 w 6886937"/>
                <a:gd name="connsiteY5" fmla="*/ 1551008 h 5335929"/>
                <a:gd name="connsiteX6" fmla="*/ 925975 w 6886937"/>
                <a:gd name="connsiteY6" fmla="*/ 1527858 h 5335929"/>
                <a:gd name="connsiteX7" fmla="*/ 821803 w 6886937"/>
                <a:gd name="connsiteY7" fmla="*/ 1585732 h 5335929"/>
                <a:gd name="connsiteX8" fmla="*/ 590309 w 6886937"/>
                <a:gd name="connsiteY8" fmla="*/ 2025570 h 5335929"/>
                <a:gd name="connsiteX9" fmla="*/ 381965 w 6886937"/>
                <a:gd name="connsiteY9" fmla="*/ 2442258 h 5335929"/>
                <a:gd name="connsiteX10" fmla="*/ 266218 w 6886937"/>
                <a:gd name="connsiteY10" fmla="*/ 2581155 h 5335929"/>
                <a:gd name="connsiteX11" fmla="*/ 81023 w 6886937"/>
                <a:gd name="connsiteY11" fmla="*/ 2604304 h 5335929"/>
                <a:gd name="connsiteX12" fmla="*/ 11575 w 6886937"/>
                <a:gd name="connsiteY12" fmla="*/ 2523281 h 5335929"/>
                <a:gd name="connsiteX13" fmla="*/ 0 w 6886937"/>
                <a:gd name="connsiteY13" fmla="*/ 2384385 h 5335929"/>
                <a:gd name="connsiteX14" fmla="*/ 92598 w 6886937"/>
                <a:gd name="connsiteY14" fmla="*/ 2141317 h 5335929"/>
                <a:gd name="connsiteX15" fmla="*/ 625033 w 6886937"/>
                <a:gd name="connsiteY15" fmla="*/ 879676 h 5335929"/>
                <a:gd name="connsiteX16" fmla="*/ 717631 w 6886937"/>
                <a:gd name="connsiteY16" fmla="*/ 740780 h 5335929"/>
                <a:gd name="connsiteX17" fmla="*/ 856527 w 6886937"/>
                <a:gd name="connsiteY17" fmla="*/ 671332 h 5335929"/>
                <a:gd name="connsiteX18" fmla="*/ 1400537 w 6886937"/>
                <a:gd name="connsiteY18" fmla="*/ 659757 h 5335929"/>
                <a:gd name="connsiteX19" fmla="*/ 1956122 w 6886937"/>
                <a:gd name="connsiteY19" fmla="*/ 625033 h 5335929"/>
                <a:gd name="connsiteX20" fmla="*/ 2314937 w 6886937"/>
                <a:gd name="connsiteY20" fmla="*/ 509286 h 5335929"/>
                <a:gd name="connsiteX21" fmla="*/ 3125165 w 6886937"/>
                <a:gd name="connsiteY21" fmla="*/ 69448 h 5335929"/>
                <a:gd name="connsiteX22" fmla="*/ 3368233 w 6886937"/>
                <a:gd name="connsiteY22" fmla="*/ 0 h 5335929"/>
                <a:gd name="connsiteX23" fmla="*/ 3657600 w 6886937"/>
                <a:gd name="connsiteY23" fmla="*/ 104172 h 5335929"/>
                <a:gd name="connsiteX24" fmla="*/ 4132162 w 6886937"/>
                <a:gd name="connsiteY24" fmla="*/ 370390 h 5335929"/>
                <a:gd name="connsiteX25" fmla="*/ 4525702 w 6886937"/>
                <a:gd name="connsiteY25" fmla="*/ 601884 h 5335929"/>
                <a:gd name="connsiteX26" fmla="*/ 5231757 w 6886937"/>
                <a:gd name="connsiteY26" fmla="*/ 694481 h 5335929"/>
                <a:gd name="connsiteX27" fmla="*/ 5775767 w 6886937"/>
                <a:gd name="connsiteY27" fmla="*/ 717631 h 5335929"/>
                <a:gd name="connsiteX28" fmla="*/ 6053560 w 6886937"/>
                <a:gd name="connsiteY28" fmla="*/ 891251 h 5335929"/>
                <a:gd name="connsiteX29" fmla="*/ 6366076 w 6886937"/>
                <a:gd name="connsiteY29" fmla="*/ 1388962 h 5335929"/>
                <a:gd name="connsiteX30" fmla="*/ 6771190 w 6886937"/>
                <a:gd name="connsiteY30" fmla="*/ 2129742 h 5335929"/>
                <a:gd name="connsiteX31" fmla="*/ 6886937 w 6886937"/>
                <a:gd name="connsiteY31" fmla="*/ 2395960 h 5335929"/>
                <a:gd name="connsiteX32" fmla="*/ 6829064 w 6886937"/>
                <a:gd name="connsiteY32" fmla="*/ 2592729 h 5335929"/>
                <a:gd name="connsiteX33" fmla="*/ 6690167 w 6886937"/>
                <a:gd name="connsiteY33" fmla="*/ 2604304 h 5335929"/>
                <a:gd name="connsiteX34" fmla="*/ 6493398 w 6886937"/>
                <a:gd name="connsiteY34" fmla="*/ 2500132 h 5335929"/>
                <a:gd name="connsiteX35" fmla="*/ 6227180 w 6886937"/>
                <a:gd name="connsiteY35" fmla="*/ 2071869 h 5335929"/>
                <a:gd name="connsiteX36" fmla="*/ 6007261 w 6886937"/>
                <a:gd name="connsiteY36" fmla="*/ 1689904 h 5335929"/>
                <a:gd name="connsiteX37" fmla="*/ 5879940 w 6886937"/>
                <a:gd name="connsiteY37" fmla="*/ 1562582 h 5335929"/>
                <a:gd name="connsiteX38" fmla="*/ 5845215 w 6886937"/>
                <a:gd name="connsiteY38" fmla="*/ 1574157 h 5335929"/>
                <a:gd name="connsiteX39" fmla="*/ 5937813 w 6886937"/>
                <a:gd name="connsiteY39" fmla="*/ 1956122 h 5335929"/>
                <a:gd name="connsiteX40" fmla="*/ 6412375 w 6886937"/>
                <a:gd name="connsiteY40" fmla="*/ 3345084 h 5335929"/>
                <a:gd name="connsiteX41" fmla="*/ 6389226 w 6886937"/>
                <a:gd name="connsiteY41" fmla="*/ 3379808 h 5335929"/>
                <a:gd name="connsiteX42" fmla="*/ 5845215 w 6886937"/>
                <a:gd name="connsiteY42" fmla="*/ 3368233 h 5335929"/>
                <a:gd name="connsiteX43" fmla="*/ 5856790 w 6886937"/>
                <a:gd name="connsiteY43" fmla="*/ 5162309 h 5335929"/>
                <a:gd name="connsiteX44" fmla="*/ 5752618 w 6886937"/>
                <a:gd name="connsiteY44" fmla="*/ 5312780 h 5335929"/>
                <a:gd name="connsiteX45" fmla="*/ 5521124 w 6886937"/>
                <a:gd name="connsiteY45" fmla="*/ 5335929 h 5335929"/>
                <a:gd name="connsiteX46" fmla="*/ 5359079 w 6886937"/>
                <a:gd name="connsiteY46" fmla="*/ 5220182 h 5335929"/>
                <a:gd name="connsiteX47" fmla="*/ 5347504 w 6886937"/>
                <a:gd name="connsiteY47" fmla="*/ 5069712 h 5335929"/>
                <a:gd name="connsiteX48" fmla="*/ 5347504 w 6886937"/>
                <a:gd name="connsiteY48" fmla="*/ 3460831 h 5335929"/>
                <a:gd name="connsiteX49" fmla="*/ 5301205 w 6886937"/>
                <a:gd name="connsiteY49" fmla="*/ 3391382 h 5335929"/>
                <a:gd name="connsiteX50" fmla="*/ 5266481 w 6886937"/>
                <a:gd name="connsiteY50" fmla="*/ 3472405 h 5335929"/>
                <a:gd name="connsiteX51" fmla="*/ 5289631 w 6886937"/>
                <a:gd name="connsiteY51" fmla="*/ 5000263 h 5335929"/>
                <a:gd name="connsiteX52" fmla="*/ 5208608 w 6886937"/>
                <a:gd name="connsiteY52" fmla="*/ 5301205 h 5335929"/>
                <a:gd name="connsiteX53" fmla="*/ 4942390 w 6886937"/>
                <a:gd name="connsiteY53" fmla="*/ 5324355 h 5335929"/>
                <a:gd name="connsiteX54" fmla="*/ 4768770 w 6886937"/>
                <a:gd name="connsiteY54" fmla="*/ 5220182 h 5335929"/>
                <a:gd name="connsiteX55" fmla="*/ 4757195 w 6886937"/>
                <a:gd name="connsiteY55" fmla="*/ 4097438 h 5335929"/>
                <a:gd name="connsiteX56" fmla="*/ 4757195 w 6886937"/>
                <a:gd name="connsiteY56" fmla="*/ 3356658 h 5335929"/>
                <a:gd name="connsiteX57" fmla="*/ 4201610 w 6886937"/>
                <a:gd name="connsiteY57" fmla="*/ 3356658 h 5335929"/>
                <a:gd name="connsiteX58" fmla="*/ 4537276 w 6886937"/>
                <a:gd name="connsiteY58" fmla="*/ 2407534 h 5335929"/>
                <a:gd name="connsiteX59" fmla="*/ 4653023 w 6886937"/>
                <a:gd name="connsiteY59" fmla="*/ 1967696 h 5335929"/>
                <a:gd name="connsiteX60" fmla="*/ 4710896 w 6886937"/>
                <a:gd name="connsiteY60" fmla="*/ 1585732 h 5335929"/>
                <a:gd name="connsiteX61" fmla="*/ 4676172 w 6886937"/>
                <a:gd name="connsiteY61" fmla="*/ 1435261 h 5335929"/>
                <a:gd name="connsiteX62" fmla="*/ 4328932 w 6886937"/>
                <a:gd name="connsiteY62" fmla="*/ 1076446 h 5335929"/>
                <a:gd name="connsiteX63" fmla="*/ 3368233 w 6886937"/>
                <a:gd name="connsiteY63" fmla="*/ 416689 h 5335929"/>
                <a:gd name="connsiteX64" fmla="*/ 2627453 w 6886937"/>
                <a:gd name="connsiteY64" fmla="*/ 902825 h 5335929"/>
                <a:gd name="connsiteX65" fmla="*/ 2361236 w 6886937"/>
                <a:gd name="connsiteY65" fmla="*/ 1122744 h 5335929"/>
                <a:gd name="connsiteX66" fmla="*/ 2268638 w 6886937"/>
                <a:gd name="connsiteY66" fmla="*/ 1273215 h 5335929"/>
                <a:gd name="connsiteX67" fmla="*/ 2222340 w 6886937"/>
                <a:gd name="connsiteY67" fmla="*/ 1620456 h 5335929"/>
                <a:gd name="connsiteX68" fmla="*/ 2222340 w 6886937"/>
                <a:gd name="connsiteY68" fmla="*/ 2951544 h 5335929"/>
                <a:gd name="connsiteX69" fmla="*/ 2222340 w 6886937"/>
                <a:gd name="connsiteY69" fmla="*/ 5034987 h 5335929"/>
                <a:gd name="connsiteX70" fmla="*/ 2176041 w 6886937"/>
                <a:gd name="connsiteY70" fmla="*/ 5254906 h 5335929"/>
                <a:gd name="connsiteX71" fmla="*/ 2002421 w 6886937"/>
                <a:gd name="connsiteY71" fmla="*/ 5324355 h 5335929"/>
                <a:gd name="connsiteX72" fmla="*/ 1724628 w 6886937"/>
                <a:gd name="connsiteY72" fmla="*/ 5301205 h 5335929"/>
                <a:gd name="connsiteX73" fmla="*/ 1643605 w 6886937"/>
                <a:gd name="connsiteY73" fmla="*/ 5162309 h 5335929"/>
                <a:gd name="connsiteX74" fmla="*/ 1678329 w 6886937"/>
                <a:gd name="connsiteY74" fmla="*/ 4710896 h 5335929"/>
                <a:gd name="connsiteX75" fmla="*/ 1632031 w 6886937"/>
                <a:gd name="connsiteY75" fmla="*/ 3472405 h 5335929"/>
                <a:gd name="connsiteX76" fmla="*/ 1608881 w 6886937"/>
                <a:gd name="connsiteY76" fmla="*/ 3368233 h 5335929"/>
                <a:gd name="connsiteX77" fmla="*/ 1574157 w 6886937"/>
                <a:gd name="connsiteY77" fmla="*/ 3518704 h 5335929"/>
                <a:gd name="connsiteX78" fmla="*/ 1585732 w 6886937"/>
                <a:gd name="connsiteY78" fmla="*/ 4953965 h 5335929"/>
                <a:gd name="connsiteX79" fmla="*/ 1551008 w 6886937"/>
                <a:gd name="connsiteY79" fmla="*/ 5231757 h 5335929"/>
                <a:gd name="connsiteX80" fmla="*/ 1354238 w 6886937"/>
                <a:gd name="connsiteY80" fmla="*/ 5335929 h 5335929"/>
                <a:gd name="connsiteX81" fmla="*/ 1088021 w 6886937"/>
                <a:gd name="connsiteY81" fmla="*/ 5278056 h 5335929"/>
                <a:gd name="connsiteX82" fmla="*/ 995423 w 6886937"/>
                <a:gd name="connsiteY82" fmla="*/ 5104436 h 5335929"/>
                <a:gd name="connsiteX83" fmla="*/ 995423 w 6886937"/>
                <a:gd name="connsiteY83" fmla="*/ 5011838 h 5335929"/>
                <a:gd name="connsiteX84" fmla="*/ 995423 w 6886937"/>
                <a:gd name="connsiteY84" fmla="*/ 1562582 h 5335929"/>
                <a:gd name="connsiteX0" fmla="*/ 1261641 w 6886937"/>
                <a:gd name="connsiteY0" fmla="*/ 5324355 h 5335929"/>
                <a:gd name="connsiteX1" fmla="*/ 1088021 w 6886937"/>
                <a:gd name="connsiteY1" fmla="*/ 5243332 h 5335929"/>
                <a:gd name="connsiteX2" fmla="*/ 995423 w 6886937"/>
                <a:gd name="connsiteY2" fmla="*/ 5127585 h 5335929"/>
                <a:gd name="connsiteX3" fmla="*/ 1006998 w 6886937"/>
                <a:gd name="connsiteY3" fmla="*/ 4687747 h 5335929"/>
                <a:gd name="connsiteX4" fmla="*/ 995423 w 6886937"/>
                <a:gd name="connsiteY4" fmla="*/ 1678329 h 5335929"/>
                <a:gd name="connsiteX5" fmla="*/ 983848 w 6886937"/>
                <a:gd name="connsiteY5" fmla="*/ 1551008 h 5335929"/>
                <a:gd name="connsiteX6" fmla="*/ 925975 w 6886937"/>
                <a:gd name="connsiteY6" fmla="*/ 1527858 h 5335929"/>
                <a:gd name="connsiteX7" fmla="*/ 821803 w 6886937"/>
                <a:gd name="connsiteY7" fmla="*/ 1585732 h 5335929"/>
                <a:gd name="connsiteX8" fmla="*/ 590309 w 6886937"/>
                <a:gd name="connsiteY8" fmla="*/ 2025570 h 5335929"/>
                <a:gd name="connsiteX9" fmla="*/ 381965 w 6886937"/>
                <a:gd name="connsiteY9" fmla="*/ 2442258 h 5335929"/>
                <a:gd name="connsiteX10" fmla="*/ 266218 w 6886937"/>
                <a:gd name="connsiteY10" fmla="*/ 2581155 h 5335929"/>
                <a:gd name="connsiteX11" fmla="*/ 81023 w 6886937"/>
                <a:gd name="connsiteY11" fmla="*/ 2604304 h 5335929"/>
                <a:gd name="connsiteX12" fmla="*/ 11575 w 6886937"/>
                <a:gd name="connsiteY12" fmla="*/ 2523281 h 5335929"/>
                <a:gd name="connsiteX13" fmla="*/ 0 w 6886937"/>
                <a:gd name="connsiteY13" fmla="*/ 2384385 h 5335929"/>
                <a:gd name="connsiteX14" fmla="*/ 92598 w 6886937"/>
                <a:gd name="connsiteY14" fmla="*/ 2141317 h 5335929"/>
                <a:gd name="connsiteX15" fmla="*/ 625033 w 6886937"/>
                <a:gd name="connsiteY15" fmla="*/ 879676 h 5335929"/>
                <a:gd name="connsiteX16" fmla="*/ 717631 w 6886937"/>
                <a:gd name="connsiteY16" fmla="*/ 740780 h 5335929"/>
                <a:gd name="connsiteX17" fmla="*/ 856527 w 6886937"/>
                <a:gd name="connsiteY17" fmla="*/ 671332 h 5335929"/>
                <a:gd name="connsiteX18" fmla="*/ 1400537 w 6886937"/>
                <a:gd name="connsiteY18" fmla="*/ 659757 h 5335929"/>
                <a:gd name="connsiteX19" fmla="*/ 1956122 w 6886937"/>
                <a:gd name="connsiteY19" fmla="*/ 625033 h 5335929"/>
                <a:gd name="connsiteX20" fmla="*/ 2314937 w 6886937"/>
                <a:gd name="connsiteY20" fmla="*/ 509286 h 5335929"/>
                <a:gd name="connsiteX21" fmla="*/ 3125165 w 6886937"/>
                <a:gd name="connsiteY21" fmla="*/ 69448 h 5335929"/>
                <a:gd name="connsiteX22" fmla="*/ 3368233 w 6886937"/>
                <a:gd name="connsiteY22" fmla="*/ 0 h 5335929"/>
                <a:gd name="connsiteX23" fmla="*/ 3657600 w 6886937"/>
                <a:gd name="connsiteY23" fmla="*/ 104172 h 5335929"/>
                <a:gd name="connsiteX24" fmla="*/ 4132162 w 6886937"/>
                <a:gd name="connsiteY24" fmla="*/ 370390 h 5335929"/>
                <a:gd name="connsiteX25" fmla="*/ 4525702 w 6886937"/>
                <a:gd name="connsiteY25" fmla="*/ 601884 h 5335929"/>
                <a:gd name="connsiteX26" fmla="*/ 5231757 w 6886937"/>
                <a:gd name="connsiteY26" fmla="*/ 694481 h 5335929"/>
                <a:gd name="connsiteX27" fmla="*/ 5775767 w 6886937"/>
                <a:gd name="connsiteY27" fmla="*/ 717631 h 5335929"/>
                <a:gd name="connsiteX28" fmla="*/ 6053560 w 6886937"/>
                <a:gd name="connsiteY28" fmla="*/ 891251 h 5335929"/>
                <a:gd name="connsiteX29" fmla="*/ 6366076 w 6886937"/>
                <a:gd name="connsiteY29" fmla="*/ 1388962 h 5335929"/>
                <a:gd name="connsiteX30" fmla="*/ 6771190 w 6886937"/>
                <a:gd name="connsiteY30" fmla="*/ 2129742 h 5335929"/>
                <a:gd name="connsiteX31" fmla="*/ 6886937 w 6886937"/>
                <a:gd name="connsiteY31" fmla="*/ 2395960 h 5335929"/>
                <a:gd name="connsiteX32" fmla="*/ 6829064 w 6886937"/>
                <a:gd name="connsiteY32" fmla="*/ 2592729 h 5335929"/>
                <a:gd name="connsiteX33" fmla="*/ 6690167 w 6886937"/>
                <a:gd name="connsiteY33" fmla="*/ 2604304 h 5335929"/>
                <a:gd name="connsiteX34" fmla="*/ 6493398 w 6886937"/>
                <a:gd name="connsiteY34" fmla="*/ 2500132 h 5335929"/>
                <a:gd name="connsiteX35" fmla="*/ 6227180 w 6886937"/>
                <a:gd name="connsiteY35" fmla="*/ 2071869 h 5335929"/>
                <a:gd name="connsiteX36" fmla="*/ 6007261 w 6886937"/>
                <a:gd name="connsiteY36" fmla="*/ 1689904 h 5335929"/>
                <a:gd name="connsiteX37" fmla="*/ 5879940 w 6886937"/>
                <a:gd name="connsiteY37" fmla="*/ 1562582 h 5335929"/>
                <a:gd name="connsiteX38" fmla="*/ 5845215 w 6886937"/>
                <a:gd name="connsiteY38" fmla="*/ 1574157 h 5335929"/>
                <a:gd name="connsiteX39" fmla="*/ 5937813 w 6886937"/>
                <a:gd name="connsiteY39" fmla="*/ 1956122 h 5335929"/>
                <a:gd name="connsiteX40" fmla="*/ 6412375 w 6886937"/>
                <a:gd name="connsiteY40" fmla="*/ 3345084 h 5335929"/>
                <a:gd name="connsiteX41" fmla="*/ 6389226 w 6886937"/>
                <a:gd name="connsiteY41" fmla="*/ 3379808 h 5335929"/>
                <a:gd name="connsiteX42" fmla="*/ 5845215 w 6886937"/>
                <a:gd name="connsiteY42" fmla="*/ 3368233 h 5335929"/>
                <a:gd name="connsiteX43" fmla="*/ 5856790 w 6886937"/>
                <a:gd name="connsiteY43" fmla="*/ 5162309 h 5335929"/>
                <a:gd name="connsiteX44" fmla="*/ 5752618 w 6886937"/>
                <a:gd name="connsiteY44" fmla="*/ 5312780 h 5335929"/>
                <a:gd name="connsiteX45" fmla="*/ 5521124 w 6886937"/>
                <a:gd name="connsiteY45" fmla="*/ 5335929 h 5335929"/>
                <a:gd name="connsiteX46" fmla="*/ 5359079 w 6886937"/>
                <a:gd name="connsiteY46" fmla="*/ 5220182 h 5335929"/>
                <a:gd name="connsiteX47" fmla="*/ 5347504 w 6886937"/>
                <a:gd name="connsiteY47" fmla="*/ 5069712 h 5335929"/>
                <a:gd name="connsiteX48" fmla="*/ 5347504 w 6886937"/>
                <a:gd name="connsiteY48" fmla="*/ 3460831 h 5335929"/>
                <a:gd name="connsiteX49" fmla="*/ 5301205 w 6886937"/>
                <a:gd name="connsiteY49" fmla="*/ 3391382 h 5335929"/>
                <a:gd name="connsiteX50" fmla="*/ 5266481 w 6886937"/>
                <a:gd name="connsiteY50" fmla="*/ 3472405 h 5335929"/>
                <a:gd name="connsiteX51" fmla="*/ 5289631 w 6886937"/>
                <a:gd name="connsiteY51" fmla="*/ 5000263 h 5335929"/>
                <a:gd name="connsiteX52" fmla="*/ 5208608 w 6886937"/>
                <a:gd name="connsiteY52" fmla="*/ 5301205 h 5335929"/>
                <a:gd name="connsiteX53" fmla="*/ 4942390 w 6886937"/>
                <a:gd name="connsiteY53" fmla="*/ 5324355 h 5335929"/>
                <a:gd name="connsiteX54" fmla="*/ 4768770 w 6886937"/>
                <a:gd name="connsiteY54" fmla="*/ 5220182 h 5335929"/>
                <a:gd name="connsiteX55" fmla="*/ 4757195 w 6886937"/>
                <a:gd name="connsiteY55" fmla="*/ 4097438 h 5335929"/>
                <a:gd name="connsiteX56" fmla="*/ 4757195 w 6886937"/>
                <a:gd name="connsiteY56" fmla="*/ 3356658 h 5335929"/>
                <a:gd name="connsiteX57" fmla="*/ 4201610 w 6886937"/>
                <a:gd name="connsiteY57" fmla="*/ 3356658 h 5335929"/>
                <a:gd name="connsiteX58" fmla="*/ 4537276 w 6886937"/>
                <a:gd name="connsiteY58" fmla="*/ 2407534 h 5335929"/>
                <a:gd name="connsiteX59" fmla="*/ 4653023 w 6886937"/>
                <a:gd name="connsiteY59" fmla="*/ 1967696 h 5335929"/>
                <a:gd name="connsiteX60" fmla="*/ 4710896 w 6886937"/>
                <a:gd name="connsiteY60" fmla="*/ 1585732 h 5335929"/>
                <a:gd name="connsiteX61" fmla="*/ 4676172 w 6886937"/>
                <a:gd name="connsiteY61" fmla="*/ 1435261 h 5335929"/>
                <a:gd name="connsiteX62" fmla="*/ 4328932 w 6886937"/>
                <a:gd name="connsiteY62" fmla="*/ 1076446 h 5335929"/>
                <a:gd name="connsiteX63" fmla="*/ 3368233 w 6886937"/>
                <a:gd name="connsiteY63" fmla="*/ 416689 h 5335929"/>
                <a:gd name="connsiteX64" fmla="*/ 2627453 w 6886937"/>
                <a:gd name="connsiteY64" fmla="*/ 902825 h 5335929"/>
                <a:gd name="connsiteX65" fmla="*/ 2361236 w 6886937"/>
                <a:gd name="connsiteY65" fmla="*/ 1122744 h 5335929"/>
                <a:gd name="connsiteX66" fmla="*/ 2268638 w 6886937"/>
                <a:gd name="connsiteY66" fmla="*/ 1273215 h 5335929"/>
                <a:gd name="connsiteX67" fmla="*/ 2222340 w 6886937"/>
                <a:gd name="connsiteY67" fmla="*/ 1620456 h 5335929"/>
                <a:gd name="connsiteX68" fmla="*/ 2222340 w 6886937"/>
                <a:gd name="connsiteY68" fmla="*/ 2951544 h 5335929"/>
                <a:gd name="connsiteX69" fmla="*/ 2222340 w 6886937"/>
                <a:gd name="connsiteY69" fmla="*/ 5034987 h 5335929"/>
                <a:gd name="connsiteX70" fmla="*/ 2176041 w 6886937"/>
                <a:gd name="connsiteY70" fmla="*/ 5254906 h 5335929"/>
                <a:gd name="connsiteX71" fmla="*/ 2002421 w 6886937"/>
                <a:gd name="connsiteY71" fmla="*/ 5324355 h 5335929"/>
                <a:gd name="connsiteX72" fmla="*/ 1724628 w 6886937"/>
                <a:gd name="connsiteY72" fmla="*/ 5301205 h 5335929"/>
                <a:gd name="connsiteX73" fmla="*/ 1643605 w 6886937"/>
                <a:gd name="connsiteY73" fmla="*/ 5162309 h 5335929"/>
                <a:gd name="connsiteX74" fmla="*/ 1678329 w 6886937"/>
                <a:gd name="connsiteY74" fmla="*/ 4710896 h 5335929"/>
                <a:gd name="connsiteX75" fmla="*/ 1632031 w 6886937"/>
                <a:gd name="connsiteY75" fmla="*/ 3472405 h 5335929"/>
                <a:gd name="connsiteX76" fmla="*/ 1608881 w 6886937"/>
                <a:gd name="connsiteY76" fmla="*/ 3368233 h 5335929"/>
                <a:gd name="connsiteX77" fmla="*/ 1574157 w 6886937"/>
                <a:gd name="connsiteY77" fmla="*/ 3518704 h 5335929"/>
                <a:gd name="connsiteX78" fmla="*/ 1585732 w 6886937"/>
                <a:gd name="connsiteY78" fmla="*/ 4953965 h 5335929"/>
                <a:gd name="connsiteX79" fmla="*/ 1551008 w 6886937"/>
                <a:gd name="connsiteY79" fmla="*/ 5231757 h 5335929"/>
                <a:gd name="connsiteX80" fmla="*/ 1354238 w 6886937"/>
                <a:gd name="connsiteY80" fmla="*/ 5335929 h 5335929"/>
                <a:gd name="connsiteX81" fmla="*/ 1088021 w 6886937"/>
                <a:gd name="connsiteY81" fmla="*/ 5278056 h 5335929"/>
                <a:gd name="connsiteX82" fmla="*/ 995423 w 6886937"/>
                <a:gd name="connsiteY82" fmla="*/ 5104436 h 5335929"/>
                <a:gd name="connsiteX83" fmla="*/ 995423 w 6886937"/>
                <a:gd name="connsiteY83" fmla="*/ 5011838 h 5335929"/>
                <a:gd name="connsiteX84" fmla="*/ 995423 w 6886937"/>
                <a:gd name="connsiteY84" fmla="*/ 1562582 h 5335929"/>
                <a:gd name="connsiteX0" fmla="*/ 1208301 w 6886937"/>
                <a:gd name="connsiteY0" fmla="*/ 5408175 h 5408175"/>
                <a:gd name="connsiteX1" fmla="*/ 1088021 w 6886937"/>
                <a:gd name="connsiteY1" fmla="*/ 5243332 h 5408175"/>
                <a:gd name="connsiteX2" fmla="*/ 995423 w 6886937"/>
                <a:gd name="connsiteY2" fmla="*/ 5127585 h 5408175"/>
                <a:gd name="connsiteX3" fmla="*/ 1006998 w 6886937"/>
                <a:gd name="connsiteY3" fmla="*/ 4687747 h 5408175"/>
                <a:gd name="connsiteX4" fmla="*/ 995423 w 6886937"/>
                <a:gd name="connsiteY4" fmla="*/ 1678329 h 5408175"/>
                <a:gd name="connsiteX5" fmla="*/ 983848 w 6886937"/>
                <a:gd name="connsiteY5" fmla="*/ 1551008 h 5408175"/>
                <a:gd name="connsiteX6" fmla="*/ 925975 w 6886937"/>
                <a:gd name="connsiteY6" fmla="*/ 1527858 h 5408175"/>
                <a:gd name="connsiteX7" fmla="*/ 821803 w 6886937"/>
                <a:gd name="connsiteY7" fmla="*/ 1585732 h 5408175"/>
                <a:gd name="connsiteX8" fmla="*/ 590309 w 6886937"/>
                <a:gd name="connsiteY8" fmla="*/ 2025570 h 5408175"/>
                <a:gd name="connsiteX9" fmla="*/ 381965 w 6886937"/>
                <a:gd name="connsiteY9" fmla="*/ 2442258 h 5408175"/>
                <a:gd name="connsiteX10" fmla="*/ 266218 w 6886937"/>
                <a:gd name="connsiteY10" fmla="*/ 2581155 h 5408175"/>
                <a:gd name="connsiteX11" fmla="*/ 81023 w 6886937"/>
                <a:gd name="connsiteY11" fmla="*/ 2604304 h 5408175"/>
                <a:gd name="connsiteX12" fmla="*/ 11575 w 6886937"/>
                <a:gd name="connsiteY12" fmla="*/ 2523281 h 5408175"/>
                <a:gd name="connsiteX13" fmla="*/ 0 w 6886937"/>
                <a:gd name="connsiteY13" fmla="*/ 2384385 h 5408175"/>
                <a:gd name="connsiteX14" fmla="*/ 92598 w 6886937"/>
                <a:gd name="connsiteY14" fmla="*/ 2141317 h 5408175"/>
                <a:gd name="connsiteX15" fmla="*/ 625033 w 6886937"/>
                <a:gd name="connsiteY15" fmla="*/ 879676 h 5408175"/>
                <a:gd name="connsiteX16" fmla="*/ 717631 w 6886937"/>
                <a:gd name="connsiteY16" fmla="*/ 740780 h 5408175"/>
                <a:gd name="connsiteX17" fmla="*/ 856527 w 6886937"/>
                <a:gd name="connsiteY17" fmla="*/ 671332 h 5408175"/>
                <a:gd name="connsiteX18" fmla="*/ 1400537 w 6886937"/>
                <a:gd name="connsiteY18" fmla="*/ 659757 h 5408175"/>
                <a:gd name="connsiteX19" fmla="*/ 1956122 w 6886937"/>
                <a:gd name="connsiteY19" fmla="*/ 625033 h 5408175"/>
                <a:gd name="connsiteX20" fmla="*/ 2314937 w 6886937"/>
                <a:gd name="connsiteY20" fmla="*/ 509286 h 5408175"/>
                <a:gd name="connsiteX21" fmla="*/ 3125165 w 6886937"/>
                <a:gd name="connsiteY21" fmla="*/ 69448 h 5408175"/>
                <a:gd name="connsiteX22" fmla="*/ 3368233 w 6886937"/>
                <a:gd name="connsiteY22" fmla="*/ 0 h 5408175"/>
                <a:gd name="connsiteX23" fmla="*/ 3657600 w 6886937"/>
                <a:gd name="connsiteY23" fmla="*/ 104172 h 5408175"/>
                <a:gd name="connsiteX24" fmla="*/ 4132162 w 6886937"/>
                <a:gd name="connsiteY24" fmla="*/ 370390 h 5408175"/>
                <a:gd name="connsiteX25" fmla="*/ 4525702 w 6886937"/>
                <a:gd name="connsiteY25" fmla="*/ 601884 h 5408175"/>
                <a:gd name="connsiteX26" fmla="*/ 5231757 w 6886937"/>
                <a:gd name="connsiteY26" fmla="*/ 694481 h 5408175"/>
                <a:gd name="connsiteX27" fmla="*/ 5775767 w 6886937"/>
                <a:gd name="connsiteY27" fmla="*/ 717631 h 5408175"/>
                <a:gd name="connsiteX28" fmla="*/ 6053560 w 6886937"/>
                <a:gd name="connsiteY28" fmla="*/ 891251 h 5408175"/>
                <a:gd name="connsiteX29" fmla="*/ 6366076 w 6886937"/>
                <a:gd name="connsiteY29" fmla="*/ 1388962 h 5408175"/>
                <a:gd name="connsiteX30" fmla="*/ 6771190 w 6886937"/>
                <a:gd name="connsiteY30" fmla="*/ 2129742 h 5408175"/>
                <a:gd name="connsiteX31" fmla="*/ 6886937 w 6886937"/>
                <a:gd name="connsiteY31" fmla="*/ 2395960 h 5408175"/>
                <a:gd name="connsiteX32" fmla="*/ 6829064 w 6886937"/>
                <a:gd name="connsiteY32" fmla="*/ 2592729 h 5408175"/>
                <a:gd name="connsiteX33" fmla="*/ 6690167 w 6886937"/>
                <a:gd name="connsiteY33" fmla="*/ 2604304 h 5408175"/>
                <a:gd name="connsiteX34" fmla="*/ 6493398 w 6886937"/>
                <a:gd name="connsiteY34" fmla="*/ 2500132 h 5408175"/>
                <a:gd name="connsiteX35" fmla="*/ 6227180 w 6886937"/>
                <a:gd name="connsiteY35" fmla="*/ 2071869 h 5408175"/>
                <a:gd name="connsiteX36" fmla="*/ 6007261 w 6886937"/>
                <a:gd name="connsiteY36" fmla="*/ 1689904 h 5408175"/>
                <a:gd name="connsiteX37" fmla="*/ 5879940 w 6886937"/>
                <a:gd name="connsiteY37" fmla="*/ 1562582 h 5408175"/>
                <a:gd name="connsiteX38" fmla="*/ 5845215 w 6886937"/>
                <a:gd name="connsiteY38" fmla="*/ 1574157 h 5408175"/>
                <a:gd name="connsiteX39" fmla="*/ 5937813 w 6886937"/>
                <a:gd name="connsiteY39" fmla="*/ 1956122 h 5408175"/>
                <a:gd name="connsiteX40" fmla="*/ 6412375 w 6886937"/>
                <a:gd name="connsiteY40" fmla="*/ 3345084 h 5408175"/>
                <a:gd name="connsiteX41" fmla="*/ 6389226 w 6886937"/>
                <a:gd name="connsiteY41" fmla="*/ 3379808 h 5408175"/>
                <a:gd name="connsiteX42" fmla="*/ 5845215 w 6886937"/>
                <a:gd name="connsiteY42" fmla="*/ 3368233 h 5408175"/>
                <a:gd name="connsiteX43" fmla="*/ 5856790 w 6886937"/>
                <a:gd name="connsiteY43" fmla="*/ 5162309 h 5408175"/>
                <a:gd name="connsiteX44" fmla="*/ 5752618 w 6886937"/>
                <a:gd name="connsiteY44" fmla="*/ 5312780 h 5408175"/>
                <a:gd name="connsiteX45" fmla="*/ 5521124 w 6886937"/>
                <a:gd name="connsiteY45" fmla="*/ 5335929 h 5408175"/>
                <a:gd name="connsiteX46" fmla="*/ 5359079 w 6886937"/>
                <a:gd name="connsiteY46" fmla="*/ 5220182 h 5408175"/>
                <a:gd name="connsiteX47" fmla="*/ 5347504 w 6886937"/>
                <a:gd name="connsiteY47" fmla="*/ 5069712 h 5408175"/>
                <a:gd name="connsiteX48" fmla="*/ 5347504 w 6886937"/>
                <a:gd name="connsiteY48" fmla="*/ 3460831 h 5408175"/>
                <a:gd name="connsiteX49" fmla="*/ 5301205 w 6886937"/>
                <a:gd name="connsiteY49" fmla="*/ 3391382 h 5408175"/>
                <a:gd name="connsiteX50" fmla="*/ 5266481 w 6886937"/>
                <a:gd name="connsiteY50" fmla="*/ 3472405 h 5408175"/>
                <a:gd name="connsiteX51" fmla="*/ 5289631 w 6886937"/>
                <a:gd name="connsiteY51" fmla="*/ 5000263 h 5408175"/>
                <a:gd name="connsiteX52" fmla="*/ 5208608 w 6886937"/>
                <a:gd name="connsiteY52" fmla="*/ 5301205 h 5408175"/>
                <a:gd name="connsiteX53" fmla="*/ 4942390 w 6886937"/>
                <a:gd name="connsiteY53" fmla="*/ 5324355 h 5408175"/>
                <a:gd name="connsiteX54" fmla="*/ 4768770 w 6886937"/>
                <a:gd name="connsiteY54" fmla="*/ 5220182 h 5408175"/>
                <a:gd name="connsiteX55" fmla="*/ 4757195 w 6886937"/>
                <a:gd name="connsiteY55" fmla="*/ 4097438 h 5408175"/>
                <a:gd name="connsiteX56" fmla="*/ 4757195 w 6886937"/>
                <a:gd name="connsiteY56" fmla="*/ 3356658 h 5408175"/>
                <a:gd name="connsiteX57" fmla="*/ 4201610 w 6886937"/>
                <a:gd name="connsiteY57" fmla="*/ 3356658 h 5408175"/>
                <a:gd name="connsiteX58" fmla="*/ 4537276 w 6886937"/>
                <a:gd name="connsiteY58" fmla="*/ 2407534 h 5408175"/>
                <a:gd name="connsiteX59" fmla="*/ 4653023 w 6886937"/>
                <a:gd name="connsiteY59" fmla="*/ 1967696 h 5408175"/>
                <a:gd name="connsiteX60" fmla="*/ 4710896 w 6886937"/>
                <a:gd name="connsiteY60" fmla="*/ 1585732 h 5408175"/>
                <a:gd name="connsiteX61" fmla="*/ 4676172 w 6886937"/>
                <a:gd name="connsiteY61" fmla="*/ 1435261 h 5408175"/>
                <a:gd name="connsiteX62" fmla="*/ 4328932 w 6886937"/>
                <a:gd name="connsiteY62" fmla="*/ 1076446 h 5408175"/>
                <a:gd name="connsiteX63" fmla="*/ 3368233 w 6886937"/>
                <a:gd name="connsiteY63" fmla="*/ 416689 h 5408175"/>
                <a:gd name="connsiteX64" fmla="*/ 2627453 w 6886937"/>
                <a:gd name="connsiteY64" fmla="*/ 902825 h 5408175"/>
                <a:gd name="connsiteX65" fmla="*/ 2361236 w 6886937"/>
                <a:gd name="connsiteY65" fmla="*/ 1122744 h 5408175"/>
                <a:gd name="connsiteX66" fmla="*/ 2268638 w 6886937"/>
                <a:gd name="connsiteY66" fmla="*/ 1273215 h 5408175"/>
                <a:gd name="connsiteX67" fmla="*/ 2222340 w 6886937"/>
                <a:gd name="connsiteY67" fmla="*/ 1620456 h 5408175"/>
                <a:gd name="connsiteX68" fmla="*/ 2222340 w 6886937"/>
                <a:gd name="connsiteY68" fmla="*/ 2951544 h 5408175"/>
                <a:gd name="connsiteX69" fmla="*/ 2222340 w 6886937"/>
                <a:gd name="connsiteY69" fmla="*/ 5034987 h 5408175"/>
                <a:gd name="connsiteX70" fmla="*/ 2176041 w 6886937"/>
                <a:gd name="connsiteY70" fmla="*/ 5254906 h 5408175"/>
                <a:gd name="connsiteX71" fmla="*/ 2002421 w 6886937"/>
                <a:gd name="connsiteY71" fmla="*/ 5324355 h 5408175"/>
                <a:gd name="connsiteX72" fmla="*/ 1724628 w 6886937"/>
                <a:gd name="connsiteY72" fmla="*/ 5301205 h 5408175"/>
                <a:gd name="connsiteX73" fmla="*/ 1643605 w 6886937"/>
                <a:gd name="connsiteY73" fmla="*/ 5162309 h 5408175"/>
                <a:gd name="connsiteX74" fmla="*/ 1678329 w 6886937"/>
                <a:gd name="connsiteY74" fmla="*/ 4710896 h 5408175"/>
                <a:gd name="connsiteX75" fmla="*/ 1632031 w 6886937"/>
                <a:gd name="connsiteY75" fmla="*/ 3472405 h 5408175"/>
                <a:gd name="connsiteX76" fmla="*/ 1608881 w 6886937"/>
                <a:gd name="connsiteY76" fmla="*/ 3368233 h 5408175"/>
                <a:gd name="connsiteX77" fmla="*/ 1574157 w 6886937"/>
                <a:gd name="connsiteY77" fmla="*/ 3518704 h 5408175"/>
                <a:gd name="connsiteX78" fmla="*/ 1585732 w 6886937"/>
                <a:gd name="connsiteY78" fmla="*/ 4953965 h 5408175"/>
                <a:gd name="connsiteX79" fmla="*/ 1551008 w 6886937"/>
                <a:gd name="connsiteY79" fmla="*/ 5231757 h 5408175"/>
                <a:gd name="connsiteX80" fmla="*/ 1354238 w 6886937"/>
                <a:gd name="connsiteY80" fmla="*/ 5335929 h 5408175"/>
                <a:gd name="connsiteX81" fmla="*/ 1088021 w 6886937"/>
                <a:gd name="connsiteY81" fmla="*/ 5278056 h 5408175"/>
                <a:gd name="connsiteX82" fmla="*/ 995423 w 6886937"/>
                <a:gd name="connsiteY82" fmla="*/ 5104436 h 5408175"/>
                <a:gd name="connsiteX83" fmla="*/ 995423 w 6886937"/>
                <a:gd name="connsiteY83" fmla="*/ 5011838 h 5408175"/>
                <a:gd name="connsiteX84" fmla="*/ 995423 w 6886937"/>
                <a:gd name="connsiteY84" fmla="*/ 1562582 h 5408175"/>
                <a:gd name="connsiteX0" fmla="*/ 1208301 w 6886937"/>
                <a:gd name="connsiteY0" fmla="*/ 5408175 h 5408175"/>
                <a:gd name="connsiteX1" fmla="*/ 901331 w 6886937"/>
                <a:gd name="connsiteY1" fmla="*/ 5270002 h 5408175"/>
                <a:gd name="connsiteX2" fmla="*/ 995423 w 6886937"/>
                <a:gd name="connsiteY2" fmla="*/ 5127585 h 5408175"/>
                <a:gd name="connsiteX3" fmla="*/ 1006998 w 6886937"/>
                <a:gd name="connsiteY3" fmla="*/ 4687747 h 5408175"/>
                <a:gd name="connsiteX4" fmla="*/ 995423 w 6886937"/>
                <a:gd name="connsiteY4" fmla="*/ 1678329 h 5408175"/>
                <a:gd name="connsiteX5" fmla="*/ 983848 w 6886937"/>
                <a:gd name="connsiteY5" fmla="*/ 1551008 h 5408175"/>
                <a:gd name="connsiteX6" fmla="*/ 925975 w 6886937"/>
                <a:gd name="connsiteY6" fmla="*/ 1527858 h 5408175"/>
                <a:gd name="connsiteX7" fmla="*/ 821803 w 6886937"/>
                <a:gd name="connsiteY7" fmla="*/ 1585732 h 5408175"/>
                <a:gd name="connsiteX8" fmla="*/ 590309 w 6886937"/>
                <a:gd name="connsiteY8" fmla="*/ 2025570 h 5408175"/>
                <a:gd name="connsiteX9" fmla="*/ 381965 w 6886937"/>
                <a:gd name="connsiteY9" fmla="*/ 2442258 h 5408175"/>
                <a:gd name="connsiteX10" fmla="*/ 266218 w 6886937"/>
                <a:gd name="connsiteY10" fmla="*/ 2581155 h 5408175"/>
                <a:gd name="connsiteX11" fmla="*/ 81023 w 6886937"/>
                <a:gd name="connsiteY11" fmla="*/ 2604304 h 5408175"/>
                <a:gd name="connsiteX12" fmla="*/ 11575 w 6886937"/>
                <a:gd name="connsiteY12" fmla="*/ 2523281 h 5408175"/>
                <a:gd name="connsiteX13" fmla="*/ 0 w 6886937"/>
                <a:gd name="connsiteY13" fmla="*/ 2384385 h 5408175"/>
                <a:gd name="connsiteX14" fmla="*/ 92598 w 6886937"/>
                <a:gd name="connsiteY14" fmla="*/ 2141317 h 5408175"/>
                <a:gd name="connsiteX15" fmla="*/ 625033 w 6886937"/>
                <a:gd name="connsiteY15" fmla="*/ 879676 h 5408175"/>
                <a:gd name="connsiteX16" fmla="*/ 717631 w 6886937"/>
                <a:gd name="connsiteY16" fmla="*/ 740780 h 5408175"/>
                <a:gd name="connsiteX17" fmla="*/ 856527 w 6886937"/>
                <a:gd name="connsiteY17" fmla="*/ 671332 h 5408175"/>
                <a:gd name="connsiteX18" fmla="*/ 1400537 w 6886937"/>
                <a:gd name="connsiteY18" fmla="*/ 659757 h 5408175"/>
                <a:gd name="connsiteX19" fmla="*/ 1956122 w 6886937"/>
                <a:gd name="connsiteY19" fmla="*/ 625033 h 5408175"/>
                <a:gd name="connsiteX20" fmla="*/ 2314937 w 6886937"/>
                <a:gd name="connsiteY20" fmla="*/ 509286 h 5408175"/>
                <a:gd name="connsiteX21" fmla="*/ 3125165 w 6886937"/>
                <a:gd name="connsiteY21" fmla="*/ 69448 h 5408175"/>
                <a:gd name="connsiteX22" fmla="*/ 3368233 w 6886937"/>
                <a:gd name="connsiteY22" fmla="*/ 0 h 5408175"/>
                <a:gd name="connsiteX23" fmla="*/ 3657600 w 6886937"/>
                <a:gd name="connsiteY23" fmla="*/ 104172 h 5408175"/>
                <a:gd name="connsiteX24" fmla="*/ 4132162 w 6886937"/>
                <a:gd name="connsiteY24" fmla="*/ 370390 h 5408175"/>
                <a:gd name="connsiteX25" fmla="*/ 4525702 w 6886937"/>
                <a:gd name="connsiteY25" fmla="*/ 601884 h 5408175"/>
                <a:gd name="connsiteX26" fmla="*/ 5231757 w 6886937"/>
                <a:gd name="connsiteY26" fmla="*/ 694481 h 5408175"/>
                <a:gd name="connsiteX27" fmla="*/ 5775767 w 6886937"/>
                <a:gd name="connsiteY27" fmla="*/ 717631 h 5408175"/>
                <a:gd name="connsiteX28" fmla="*/ 6053560 w 6886937"/>
                <a:gd name="connsiteY28" fmla="*/ 891251 h 5408175"/>
                <a:gd name="connsiteX29" fmla="*/ 6366076 w 6886937"/>
                <a:gd name="connsiteY29" fmla="*/ 1388962 h 5408175"/>
                <a:gd name="connsiteX30" fmla="*/ 6771190 w 6886937"/>
                <a:gd name="connsiteY30" fmla="*/ 2129742 h 5408175"/>
                <a:gd name="connsiteX31" fmla="*/ 6886937 w 6886937"/>
                <a:gd name="connsiteY31" fmla="*/ 2395960 h 5408175"/>
                <a:gd name="connsiteX32" fmla="*/ 6829064 w 6886937"/>
                <a:gd name="connsiteY32" fmla="*/ 2592729 h 5408175"/>
                <a:gd name="connsiteX33" fmla="*/ 6690167 w 6886937"/>
                <a:gd name="connsiteY33" fmla="*/ 2604304 h 5408175"/>
                <a:gd name="connsiteX34" fmla="*/ 6493398 w 6886937"/>
                <a:gd name="connsiteY34" fmla="*/ 2500132 h 5408175"/>
                <a:gd name="connsiteX35" fmla="*/ 6227180 w 6886937"/>
                <a:gd name="connsiteY35" fmla="*/ 2071869 h 5408175"/>
                <a:gd name="connsiteX36" fmla="*/ 6007261 w 6886937"/>
                <a:gd name="connsiteY36" fmla="*/ 1689904 h 5408175"/>
                <a:gd name="connsiteX37" fmla="*/ 5879940 w 6886937"/>
                <a:gd name="connsiteY37" fmla="*/ 1562582 h 5408175"/>
                <a:gd name="connsiteX38" fmla="*/ 5845215 w 6886937"/>
                <a:gd name="connsiteY38" fmla="*/ 1574157 h 5408175"/>
                <a:gd name="connsiteX39" fmla="*/ 5937813 w 6886937"/>
                <a:gd name="connsiteY39" fmla="*/ 1956122 h 5408175"/>
                <a:gd name="connsiteX40" fmla="*/ 6412375 w 6886937"/>
                <a:gd name="connsiteY40" fmla="*/ 3345084 h 5408175"/>
                <a:gd name="connsiteX41" fmla="*/ 6389226 w 6886937"/>
                <a:gd name="connsiteY41" fmla="*/ 3379808 h 5408175"/>
                <a:gd name="connsiteX42" fmla="*/ 5845215 w 6886937"/>
                <a:gd name="connsiteY42" fmla="*/ 3368233 h 5408175"/>
                <a:gd name="connsiteX43" fmla="*/ 5856790 w 6886937"/>
                <a:gd name="connsiteY43" fmla="*/ 5162309 h 5408175"/>
                <a:gd name="connsiteX44" fmla="*/ 5752618 w 6886937"/>
                <a:gd name="connsiteY44" fmla="*/ 5312780 h 5408175"/>
                <a:gd name="connsiteX45" fmla="*/ 5521124 w 6886937"/>
                <a:gd name="connsiteY45" fmla="*/ 5335929 h 5408175"/>
                <a:gd name="connsiteX46" fmla="*/ 5359079 w 6886937"/>
                <a:gd name="connsiteY46" fmla="*/ 5220182 h 5408175"/>
                <a:gd name="connsiteX47" fmla="*/ 5347504 w 6886937"/>
                <a:gd name="connsiteY47" fmla="*/ 5069712 h 5408175"/>
                <a:gd name="connsiteX48" fmla="*/ 5347504 w 6886937"/>
                <a:gd name="connsiteY48" fmla="*/ 3460831 h 5408175"/>
                <a:gd name="connsiteX49" fmla="*/ 5301205 w 6886937"/>
                <a:gd name="connsiteY49" fmla="*/ 3391382 h 5408175"/>
                <a:gd name="connsiteX50" fmla="*/ 5266481 w 6886937"/>
                <a:gd name="connsiteY50" fmla="*/ 3472405 h 5408175"/>
                <a:gd name="connsiteX51" fmla="*/ 5289631 w 6886937"/>
                <a:gd name="connsiteY51" fmla="*/ 5000263 h 5408175"/>
                <a:gd name="connsiteX52" fmla="*/ 5208608 w 6886937"/>
                <a:gd name="connsiteY52" fmla="*/ 5301205 h 5408175"/>
                <a:gd name="connsiteX53" fmla="*/ 4942390 w 6886937"/>
                <a:gd name="connsiteY53" fmla="*/ 5324355 h 5408175"/>
                <a:gd name="connsiteX54" fmla="*/ 4768770 w 6886937"/>
                <a:gd name="connsiteY54" fmla="*/ 5220182 h 5408175"/>
                <a:gd name="connsiteX55" fmla="*/ 4757195 w 6886937"/>
                <a:gd name="connsiteY55" fmla="*/ 4097438 h 5408175"/>
                <a:gd name="connsiteX56" fmla="*/ 4757195 w 6886937"/>
                <a:gd name="connsiteY56" fmla="*/ 3356658 h 5408175"/>
                <a:gd name="connsiteX57" fmla="*/ 4201610 w 6886937"/>
                <a:gd name="connsiteY57" fmla="*/ 3356658 h 5408175"/>
                <a:gd name="connsiteX58" fmla="*/ 4537276 w 6886937"/>
                <a:gd name="connsiteY58" fmla="*/ 2407534 h 5408175"/>
                <a:gd name="connsiteX59" fmla="*/ 4653023 w 6886937"/>
                <a:gd name="connsiteY59" fmla="*/ 1967696 h 5408175"/>
                <a:gd name="connsiteX60" fmla="*/ 4710896 w 6886937"/>
                <a:gd name="connsiteY60" fmla="*/ 1585732 h 5408175"/>
                <a:gd name="connsiteX61" fmla="*/ 4676172 w 6886937"/>
                <a:gd name="connsiteY61" fmla="*/ 1435261 h 5408175"/>
                <a:gd name="connsiteX62" fmla="*/ 4328932 w 6886937"/>
                <a:gd name="connsiteY62" fmla="*/ 1076446 h 5408175"/>
                <a:gd name="connsiteX63" fmla="*/ 3368233 w 6886937"/>
                <a:gd name="connsiteY63" fmla="*/ 416689 h 5408175"/>
                <a:gd name="connsiteX64" fmla="*/ 2627453 w 6886937"/>
                <a:gd name="connsiteY64" fmla="*/ 902825 h 5408175"/>
                <a:gd name="connsiteX65" fmla="*/ 2361236 w 6886937"/>
                <a:gd name="connsiteY65" fmla="*/ 1122744 h 5408175"/>
                <a:gd name="connsiteX66" fmla="*/ 2268638 w 6886937"/>
                <a:gd name="connsiteY66" fmla="*/ 1273215 h 5408175"/>
                <a:gd name="connsiteX67" fmla="*/ 2222340 w 6886937"/>
                <a:gd name="connsiteY67" fmla="*/ 1620456 h 5408175"/>
                <a:gd name="connsiteX68" fmla="*/ 2222340 w 6886937"/>
                <a:gd name="connsiteY68" fmla="*/ 2951544 h 5408175"/>
                <a:gd name="connsiteX69" fmla="*/ 2222340 w 6886937"/>
                <a:gd name="connsiteY69" fmla="*/ 5034987 h 5408175"/>
                <a:gd name="connsiteX70" fmla="*/ 2176041 w 6886937"/>
                <a:gd name="connsiteY70" fmla="*/ 5254906 h 5408175"/>
                <a:gd name="connsiteX71" fmla="*/ 2002421 w 6886937"/>
                <a:gd name="connsiteY71" fmla="*/ 5324355 h 5408175"/>
                <a:gd name="connsiteX72" fmla="*/ 1724628 w 6886937"/>
                <a:gd name="connsiteY72" fmla="*/ 5301205 h 5408175"/>
                <a:gd name="connsiteX73" fmla="*/ 1643605 w 6886937"/>
                <a:gd name="connsiteY73" fmla="*/ 5162309 h 5408175"/>
                <a:gd name="connsiteX74" fmla="*/ 1678329 w 6886937"/>
                <a:gd name="connsiteY74" fmla="*/ 4710896 h 5408175"/>
                <a:gd name="connsiteX75" fmla="*/ 1632031 w 6886937"/>
                <a:gd name="connsiteY75" fmla="*/ 3472405 h 5408175"/>
                <a:gd name="connsiteX76" fmla="*/ 1608881 w 6886937"/>
                <a:gd name="connsiteY76" fmla="*/ 3368233 h 5408175"/>
                <a:gd name="connsiteX77" fmla="*/ 1574157 w 6886937"/>
                <a:gd name="connsiteY77" fmla="*/ 3518704 h 5408175"/>
                <a:gd name="connsiteX78" fmla="*/ 1585732 w 6886937"/>
                <a:gd name="connsiteY78" fmla="*/ 4953965 h 5408175"/>
                <a:gd name="connsiteX79" fmla="*/ 1551008 w 6886937"/>
                <a:gd name="connsiteY79" fmla="*/ 5231757 h 5408175"/>
                <a:gd name="connsiteX80" fmla="*/ 1354238 w 6886937"/>
                <a:gd name="connsiteY80" fmla="*/ 5335929 h 5408175"/>
                <a:gd name="connsiteX81" fmla="*/ 1088021 w 6886937"/>
                <a:gd name="connsiteY81" fmla="*/ 5278056 h 5408175"/>
                <a:gd name="connsiteX82" fmla="*/ 995423 w 6886937"/>
                <a:gd name="connsiteY82" fmla="*/ 5104436 h 5408175"/>
                <a:gd name="connsiteX83" fmla="*/ 995423 w 6886937"/>
                <a:gd name="connsiteY83" fmla="*/ 5011838 h 5408175"/>
                <a:gd name="connsiteX84" fmla="*/ 995423 w 6886937"/>
                <a:gd name="connsiteY84" fmla="*/ 1562582 h 5408175"/>
                <a:gd name="connsiteX0" fmla="*/ 1208301 w 6886937"/>
                <a:gd name="connsiteY0" fmla="*/ 5408175 h 5408175"/>
                <a:gd name="connsiteX1" fmla="*/ 901331 w 6886937"/>
                <a:gd name="connsiteY1" fmla="*/ 5270002 h 5408175"/>
                <a:gd name="connsiteX2" fmla="*/ 812543 w 6886937"/>
                <a:gd name="connsiteY2" fmla="*/ 5146635 h 5408175"/>
                <a:gd name="connsiteX3" fmla="*/ 1006998 w 6886937"/>
                <a:gd name="connsiteY3" fmla="*/ 4687747 h 5408175"/>
                <a:gd name="connsiteX4" fmla="*/ 995423 w 6886937"/>
                <a:gd name="connsiteY4" fmla="*/ 1678329 h 5408175"/>
                <a:gd name="connsiteX5" fmla="*/ 983848 w 6886937"/>
                <a:gd name="connsiteY5" fmla="*/ 1551008 h 5408175"/>
                <a:gd name="connsiteX6" fmla="*/ 925975 w 6886937"/>
                <a:gd name="connsiteY6" fmla="*/ 1527858 h 5408175"/>
                <a:gd name="connsiteX7" fmla="*/ 821803 w 6886937"/>
                <a:gd name="connsiteY7" fmla="*/ 1585732 h 5408175"/>
                <a:gd name="connsiteX8" fmla="*/ 590309 w 6886937"/>
                <a:gd name="connsiteY8" fmla="*/ 2025570 h 5408175"/>
                <a:gd name="connsiteX9" fmla="*/ 381965 w 6886937"/>
                <a:gd name="connsiteY9" fmla="*/ 2442258 h 5408175"/>
                <a:gd name="connsiteX10" fmla="*/ 266218 w 6886937"/>
                <a:gd name="connsiteY10" fmla="*/ 2581155 h 5408175"/>
                <a:gd name="connsiteX11" fmla="*/ 81023 w 6886937"/>
                <a:gd name="connsiteY11" fmla="*/ 2604304 h 5408175"/>
                <a:gd name="connsiteX12" fmla="*/ 11575 w 6886937"/>
                <a:gd name="connsiteY12" fmla="*/ 2523281 h 5408175"/>
                <a:gd name="connsiteX13" fmla="*/ 0 w 6886937"/>
                <a:gd name="connsiteY13" fmla="*/ 2384385 h 5408175"/>
                <a:gd name="connsiteX14" fmla="*/ 92598 w 6886937"/>
                <a:gd name="connsiteY14" fmla="*/ 2141317 h 5408175"/>
                <a:gd name="connsiteX15" fmla="*/ 625033 w 6886937"/>
                <a:gd name="connsiteY15" fmla="*/ 879676 h 5408175"/>
                <a:gd name="connsiteX16" fmla="*/ 717631 w 6886937"/>
                <a:gd name="connsiteY16" fmla="*/ 740780 h 5408175"/>
                <a:gd name="connsiteX17" fmla="*/ 856527 w 6886937"/>
                <a:gd name="connsiteY17" fmla="*/ 671332 h 5408175"/>
                <a:gd name="connsiteX18" fmla="*/ 1400537 w 6886937"/>
                <a:gd name="connsiteY18" fmla="*/ 659757 h 5408175"/>
                <a:gd name="connsiteX19" fmla="*/ 1956122 w 6886937"/>
                <a:gd name="connsiteY19" fmla="*/ 625033 h 5408175"/>
                <a:gd name="connsiteX20" fmla="*/ 2314937 w 6886937"/>
                <a:gd name="connsiteY20" fmla="*/ 509286 h 5408175"/>
                <a:gd name="connsiteX21" fmla="*/ 3125165 w 6886937"/>
                <a:gd name="connsiteY21" fmla="*/ 69448 h 5408175"/>
                <a:gd name="connsiteX22" fmla="*/ 3368233 w 6886937"/>
                <a:gd name="connsiteY22" fmla="*/ 0 h 5408175"/>
                <a:gd name="connsiteX23" fmla="*/ 3657600 w 6886937"/>
                <a:gd name="connsiteY23" fmla="*/ 104172 h 5408175"/>
                <a:gd name="connsiteX24" fmla="*/ 4132162 w 6886937"/>
                <a:gd name="connsiteY24" fmla="*/ 370390 h 5408175"/>
                <a:gd name="connsiteX25" fmla="*/ 4525702 w 6886937"/>
                <a:gd name="connsiteY25" fmla="*/ 601884 h 5408175"/>
                <a:gd name="connsiteX26" fmla="*/ 5231757 w 6886937"/>
                <a:gd name="connsiteY26" fmla="*/ 694481 h 5408175"/>
                <a:gd name="connsiteX27" fmla="*/ 5775767 w 6886937"/>
                <a:gd name="connsiteY27" fmla="*/ 717631 h 5408175"/>
                <a:gd name="connsiteX28" fmla="*/ 6053560 w 6886937"/>
                <a:gd name="connsiteY28" fmla="*/ 891251 h 5408175"/>
                <a:gd name="connsiteX29" fmla="*/ 6366076 w 6886937"/>
                <a:gd name="connsiteY29" fmla="*/ 1388962 h 5408175"/>
                <a:gd name="connsiteX30" fmla="*/ 6771190 w 6886937"/>
                <a:gd name="connsiteY30" fmla="*/ 2129742 h 5408175"/>
                <a:gd name="connsiteX31" fmla="*/ 6886937 w 6886937"/>
                <a:gd name="connsiteY31" fmla="*/ 2395960 h 5408175"/>
                <a:gd name="connsiteX32" fmla="*/ 6829064 w 6886937"/>
                <a:gd name="connsiteY32" fmla="*/ 2592729 h 5408175"/>
                <a:gd name="connsiteX33" fmla="*/ 6690167 w 6886937"/>
                <a:gd name="connsiteY33" fmla="*/ 2604304 h 5408175"/>
                <a:gd name="connsiteX34" fmla="*/ 6493398 w 6886937"/>
                <a:gd name="connsiteY34" fmla="*/ 2500132 h 5408175"/>
                <a:gd name="connsiteX35" fmla="*/ 6227180 w 6886937"/>
                <a:gd name="connsiteY35" fmla="*/ 2071869 h 5408175"/>
                <a:gd name="connsiteX36" fmla="*/ 6007261 w 6886937"/>
                <a:gd name="connsiteY36" fmla="*/ 1689904 h 5408175"/>
                <a:gd name="connsiteX37" fmla="*/ 5879940 w 6886937"/>
                <a:gd name="connsiteY37" fmla="*/ 1562582 h 5408175"/>
                <a:gd name="connsiteX38" fmla="*/ 5845215 w 6886937"/>
                <a:gd name="connsiteY38" fmla="*/ 1574157 h 5408175"/>
                <a:gd name="connsiteX39" fmla="*/ 5937813 w 6886937"/>
                <a:gd name="connsiteY39" fmla="*/ 1956122 h 5408175"/>
                <a:gd name="connsiteX40" fmla="*/ 6412375 w 6886937"/>
                <a:gd name="connsiteY40" fmla="*/ 3345084 h 5408175"/>
                <a:gd name="connsiteX41" fmla="*/ 6389226 w 6886937"/>
                <a:gd name="connsiteY41" fmla="*/ 3379808 h 5408175"/>
                <a:gd name="connsiteX42" fmla="*/ 5845215 w 6886937"/>
                <a:gd name="connsiteY42" fmla="*/ 3368233 h 5408175"/>
                <a:gd name="connsiteX43" fmla="*/ 5856790 w 6886937"/>
                <a:gd name="connsiteY43" fmla="*/ 5162309 h 5408175"/>
                <a:gd name="connsiteX44" fmla="*/ 5752618 w 6886937"/>
                <a:gd name="connsiteY44" fmla="*/ 5312780 h 5408175"/>
                <a:gd name="connsiteX45" fmla="*/ 5521124 w 6886937"/>
                <a:gd name="connsiteY45" fmla="*/ 5335929 h 5408175"/>
                <a:gd name="connsiteX46" fmla="*/ 5359079 w 6886937"/>
                <a:gd name="connsiteY46" fmla="*/ 5220182 h 5408175"/>
                <a:gd name="connsiteX47" fmla="*/ 5347504 w 6886937"/>
                <a:gd name="connsiteY47" fmla="*/ 5069712 h 5408175"/>
                <a:gd name="connsiteX48" fmla="*/ 5347504 w 6886937"/>
                <a:gd name="connsiteY48" fmla="*/ 3460831 h 5408175"/>
                <a:gd name="connsiteX49" fmla="*/ 5301205 w 6886937"/>
                <a:gd name="connsiteY49" fmla="*/ 3391382 h 5408175"/>
                <a:gd name="connsiteX50" fmla="*/ 5266481 w 6886937"/>
                <a:gd name="connsiteY50" fmla="*/ 3472405 h 5408175"/>
                <a:gd name="connsiteX51" fmla="*/ 5289631 w 6886937"/>
                <a:gd name="connsiteY51" fmla="*/ 5000263 h 5408175"/>
                <a:gd name="connsiteX52" fmla="*/ 5208608 w 6886937"/>
                <a:gd name="connsiteY52" fmla="*/ 5301205 h 5408175"/>
                <a:gd name="connsiteX53" fmla="*/ 4942390 w 6886937"/>
                <a:gd name="connsiteY53" fmla="*/ 5324355 h 5408175"/>
                <a:gd name="connsiteX54" fmla="*/ 4768770 w 6886937"/>
                <a:gd name="connsiteY54" fmla="*/ 5220182 h 5408175"/>
                <a:gd name="connsiteX55" fmla="*/ 4757195 w 6886937"/>
                <a:gd name="connsiteY55" fmla="*/ 4097438 h 5408175"/>
                <a:gd name="connsiteX56" fmla="*/ 4757195 w 6886937"/>
                <a:gd name="connsiteY56" fmla="*/ 3356658 h 5408175"/>
                <a:gd name="connsiteX57" fmla="*/ 4201610 w 6886937"/>
                <a:gd name="connsiteY57" fmla="*/ 3356658 h 5408175"/>
                <a:gd name="connsiteX58" fmla="*/ 4537276 w 6886937"/>
                <a:gd name="connsiteY58" fmla="*/ 2407534 h 5408175"/>
                <a:gd name="connsiteX59" fmla="*/ 4653023 w 6886937"/>
                <a:gd name="connsiteY59" fmla="*/ 1967696 h 5408175"/>
                <a:gd name="connsiteX60" fmla="*/ 4710896 w 6886937"/>
                <a:gd name="connsiteY60" fmla="*/ 1585732 h 5408175"/>
                <a:gd name="connsiteX61" fmla="*/ 4676172 w 6886937"/>
                <a:gd name="connsiteY61" fmla="*/ 1435261 h 5408175"/>
                <a:gd name="connsiteX62" fmla="*/ 4328932 w 6886937"/>
                <a:gd name="connsiteY62" fmla="*/ 1076446 h 5408175"/>
                <a:gd name="connsiteX63" fmla="*/ 3368233 w 6886937"/>
                <a:gd name="connsiteY63" fmla="*/ 416689 h 5408175"/>
                <a:gd name="connsiteX64" fmla="*/ 2627453 w 6886937"/>
                <a:gd name="connsiteY64" fmla="*/ 902825 h 5408175"/>
                <a:gd name="connsiteX65" fmla="*/ 2361236 w 6886937"/>
                <a:gd name="connsiteY65" fmla="*/ 1122744 h 5408175"/>
                <a:gd name="connsiteX66" fmla="*/ 2268638 w 6886937"/>
                <a:gd name="connsiteY66" fmla="*/ 1273215 h 5408175"/>
                <a:gd name="connsiteX67" fmla="*/ 2222340 w 6886937"/>
                <a:gd name="connsiteY67" fmla="*/ 1620456 h 5408175"/>
                <a:gd name="connsiteX68" fmla="*/ 2222340 w 6886937"/>
                <a:gd name="connsiteY68" fmla="*/ 2951544 h 5408175"/>
                <a:gd name="connsiteX69" fmla="*/ 2222340 w 6886937"/>
                <a:gd name="connsiteY69" fmla="*/ 5034987 h 5408175"/>
                <a:gd name="connsiteX70" fmla="*/ 2176041 w 6886937"/>
                <a:gd name="connsiteY70" fmla="*/ 5254906 h 5408175"/>
                <a:gd name="connsiteX71" fmla="*/ 2002421 w 6886937"/>
                <a:gd name="connsiteY71" fmla="*/ 5324355 h 5408175"/>
                <a:gd name="connsiteX72" fmla="*/ 1724628 w 6886937"/>
                <a:gd name="connsiteY72" fmla="*/ 5301205 h 5408175"/>
                <a:gd name="connsiteX73" fmla="*/ 1643605 w 6886937"/>
                <a:gd name="connsiteY73" fmla="*/ 5162309 h 5408175"/>
                <a:gd name="connsiteX74" fmla="*/ 1678329 w 6886937"/>
                <a:gd name="connsiteY74" fmla="*/ 4710896 h 5408175"/>
                <a:gd name="connsiteX75" fmla="*/ 1632031 w 6886937"/>
                <a:gd name="connsiteY75" fmla="*/ 3472405 h 5408175"/>
                <a:gd name="connsiteX76" fmla="*/ 1608881 w 6886937"/>
                <a:gd name="connsiteY76" fmla="*/ 3368233 h 5408175"/>
                <a:gd name="connsiteX77" fmla="*/ 1574157 w 6886937"/>
                <a:gd name="connsiteY77" fmla="*/ 3518704 h 5408175"/>
                <a:gd name="connsiteX78" fmla="*/ 1585732 w 6886937"/>
                <a:gd name="connsiteY78" fmla="*/ 4953965 h 5408175"/>
                <a:gd name="connsiteX79" fmla="*/ 1551008 w 6886937"/>
                <a:gd name="connsiteY79" fmla="*/ 5231757 h 5408175"/>
                <a:gd name="connsiteX80" fmla="*/ 1354238 w 6886937"/>
                <a:gd name="connsiteY80" fmla="*/ 5335929 h 5408175"/>
                <a:gd name="connsiteX81" fmla="*/ 1088021 w 6886937"/>
                <a:gd name="connsiteY81" fmla="*/ 5278056 h 5408175"/>
                <a:gd name="connsiteX82" fmla="*/ 995423 w 6886937"/>
                <a:gd name="connsiteY82" fmla="*/ 5104436 h 5408175"/>
                <a:gd name="connsiteX83" fmla="*/ 995423 w 6886937"/>
                <a:gd name="connsiteY83" fmla="*/ 5011838 h 5408175"/>
                <a:gd name="connsiteX84" fmla="*/ 995423 w 6886937"/>
                <a:gd name="connsiteY84" fmla="*/ 1562582 h 5408175"/>
                <a:gd name="connsiteX0" fmla="*/ 1208301 w 6886937"/>
                <a:gd name="connsiteY0" fmla="*/ 5408175 h 5408175"/>
                <a:gd name="connsiteX1" fmla="*/ 901331 w 6886937"/>
                <a:gd name="connsiteY1" fmla="*/ 5270002 h 5408175"/>
                <a:gd name="connsiteX2" fmla="*/ 812543 w 6886937"/>
                <a:gd name="connsiteY2" fmla="*/ 5146635 h 5408175"/>
                <a:gd name="connsiteX3" fmla="*/ 1006998 w 6886937"/>
                <a:gd name="connsiteY3" fmla="*/ 4687747 h 5408175"/>
                <a:gd name="connsiteX4" fmla="*/ 995423 w 6886937"/>
                <a:gd name="connsiteY4" fmla="*/ 1678329 h 5408175"/>
                <a:gd name="connsiteX5" fmla="*/ 983848 w 6886937"/>
                <a:gd name="connsiteY5" fmla="*/ 1551008 h 5408175"/>
                <a:gd name="connsiteX6" fmla="*/ 925975 w 6886937"/>
                <a:gd name="connsiteY6" fmla="*/ 1527858 h 5408175"/>
                <a:gd name="connsiteX7" fmla="*/ 821803 w 6886937"/>
                <a:gd name="connsiteY7" fmla="*/ 1585732 h 5408175"/>
                <a:gd name="connsiteX8" fmla="*/ 590309 w 6886937"/>
                <a:gd name="connsiteY8" fmla="*/ 2025570 h 5408175"/>
                <a:gd name="connsiteX9" fmla="*/ 381965 w 6886937"/>
                <a:gd name="connsiteY9" fmla="*/ 2442258 h 5408175"/>
                <a:gd name="connsiteX10" fmla="*/ 266218 w 6886937"/>
                <a:gd name="connsiteY10" fmla="*/ 2581155 h 5408175"/>
                <a:gd name="connsiteX11" fmla="*/ 81023 w 6886937"/>
                <a:gd name="connsiteY11" fmla="*/ 2604304 h 5408175"/>
                <a:gd name="connsiteX12" fmla="*/ 11575 w 6886937"/>
                <a:gd name="connsiteY12" fmla="*/ 2523281 h 5408175"/>
                <a:gd name="connsiteX13" fmla="*/ 0 w 6886937"/>
                <a:gd name="connsiteY13" fmla="*/ 2384385 h 5408175"/>
                <a:gd name="connsiteX14" fmla="*/ 92598 w 6886937"/>
                <a:gd name="connsiteY14" fmla="*/ 2141317 h 5408175"/>
                <a:gd name="connsiteX15" fmla="*/ 625033 w 6886937"/>
                <a:gd name="connsiteY15" fmla="*/ 879676 h 5408175"/>
                <a:gd name="connsiteX16" fmla="*/ 717631 w 6886937"/>
                <a:gd name="connsiteY16" fmla="*/ 740780 h 5408175"/>
                <a:gd name="connsiteX17" fmla="*/ 856527 w 6886937"/>
                <a:gd name="connsiteY17" fmla="*/ 671332 h 5408175"/>
                <a:gd name="connsiteX18" fmla="*/ 1400537 w 6886937"/>
                <a:gd name="connsiteY18" fmla="*/ 659757 h 5408175"/>
                <a:gd name="connsiteX19" fmla="*/ 1956122 w 6886937"/>
                <a:gd name="connsiteY19" fmla="*/ 625033 h 5408175"/>
                <a:gd name="connsiteX20" fmla="*/ 2314937 w 6886937"/>
                <a:gd name="connsiteY20" fmla="*/ 509286 h 5408175"/>
                <a:gd name="connsiteX21" fmla="*/ 3125165 w 6886937"/>
                <a:gd name="connsiteY21" fmla="*/ 69448 h 5408175"/>
                <a:gd name="connsiteX22" fmla="*/ 3368233 w 6886937"/>
                <a:gd name="connsiteY22" fmla="*/ 0 h 5408175"/>
                <a:gd name="connsiteX23" fmla="*/ 3657600 w 6886937"/>
                <a:gd name="connsiteY23" fmla="*/ 104172 h 5408175"/>
                <a:gd name="connsiteX24" fmla="*/ 4132162 w 6886937"/>
                <a:gd name="connsiteY24" fmla="*/ 370390 h 5408175"/>
                <a:gd name="connsiteX25" fmla="*/ 4525702 w 6886937"/>
                <a:gd name="connsiteY25" fmla="*/ 601884 h 5408175"/>
                <a:gd name="connsiteX26" fmla="*/ 5231757 w 6886937"/>
                <a:gd name="connsiteY26" fmla="*/ 694481 h 5408175"/>
                <a:gd name="connsiteX27" fmla="*/ 5775767 w 6886937"/>
                <a:gd name="connsiteY27" fmla="*/ 717631 h 5408175"/>
                <a:gd name="connsiteX28" fmla="*/ 6053560 w 6886937"/>
                <a:gd name="connsiteY28" fmla="*/ 891251 h 5408175"/>
                <a:gd name="connsiteX29" fmla="*/ 6366076 w 6886937"/>
                <a:gd name="connsiteY29" fmla="*/ 1388962 h 5408175"/>
                <a:gd name="connsiteX30" fmla="*/ 6771190 w 6886937"/>
                <a:gd name="connsiteY30" fmla="*/ 2129742 h 5408175"/>
                <a:gd name="connsiteX31" fmla="*/ 6886937 w 6886937"/>
                <a:gd name="connsiteY31" fmla="*/ 2395960 h 5408175"/>
                <a:gd name="connsiteX32" fmla="*/ 6829064 w 6886937"/>
                <a:gd name="connsiteY32" fmla="*/ 2592729 h 5408175"/>
                <a:gd name="connsiteX33" fmla="*/ 6690167 w 6886937"/>
                <a:gd name="connsiteY33" fmla="*/ 2604304 h 5408175"/>
                <a:gd name="connsiteX34" fmla="*/ 6493398 w 6886937"/>
                <a:gd name="connsiteY34" fmla="*/ 2500132 h 5408175"/>
                <a:gd name="connsiteX35" fmla="*/ 6227180 w 6886937"/>
                <a:gd name="connsiteY35" fmla="*/ 2071869 h 5408175"/>
                <a:gd name="connsiteX36" fmla="*/ 6007261 w 6886937"/>
                <a:gd name="connsiteY36" fmla="*/ 1689904 h 5408175"/>
                <a:gd name="connsiteX37" fmla="*/ 5879940 w 6886937"/>
                <a:gd name="connsiteY37" fmla="*/ 1562582 h 5408175"/>
                <a:gd name="connsiteX38" fmla="*/ 5845215 w 6886937"/>
                <a:gd name="connsiteY38" fmla="*/ 1574157 h 5408175"/>
                <a:gd name="connsiteX39" fmla="*/ 5937813 w 6886937"/>
                <a:gd name="connsiteY39" fmla="*/ 1956122 h 5408175"/>
                <a:gd name="connsiteX40" fmla="*/ 6412375 w 6886937"/>
                <a:gd name="connsiteY40" fmla="*/ 3345084 h 5408175"/>
                <a:gd name="connsiteX41" fmla="*/ 6389226 w 6886937"/>
                <a:gd name="connsiteY41" fmla="*/ 3379808 h 5408175"/>
                <a:gd name="connsiteX42" fmla="*/ 5845215 w 6886937"/>
                <a:gd name="connsiteY42" fmla="*/ 3368233 h 5408175"/>
                <a:gd name="connsiteX43" fmla="*/ 5856790 w 6886937"/>
                <a:gd name="connsiteY43" fmla="*/ 5162309 h 5408175"/>
                <a:gd name="connsiteX44" fmla="*/ 5752618 w 6886937"/>
                <a:gd name="connsiteY44" fmla="*/ 5312780 h 5408175"/>
                <a:gd name="connsiteX45" fmla="*/ 5521124 w 6886937"/>
                <a:gd name="connsiteY45" fmla="*/ 5335929 h 5408175"/>
                <a:gd name="connsiteX46" fmla="*/ 5359079 w 6886937"/>
                <a:gd name="connsiteY46" fmla="*/ 5220182 h 5408175"/>
                <a:gd name="connsiteX47" fmla="*/ 5347504 w 6886937"/>
                <a:gd name="connsiteY47" fmla="*/ 5069712 h 5408175"/>
                <a:gd name="connsiteX48" fmla="*/ 5347504 w 6886937"/>
                <a:gd name="connsiteY48" fmla="*/ 3460831 h 5408175"/>
                <a:gd name="connsiteX49" fmla="*/ 5301205 w 6886937"/>
                <a:gd name="connsiteY49" fmla="*/ 3391382 h 5408175"/>
                <a:gd name="connsiteX50" fmla="*/ 5266481 w 6886937"/>
                <a:gd name="connsiteY50" fmla="*/ 3472405 h 5408175"/>
                <a:gd name="connsiteX51" fmla="*/ 5289631 w 6886937"/>
                <a:gd name="connsiteY51" fmla="*/ 5000263 h 5408175"/>
                <a:gd name="connsiteX52" fmla="*/ 5208608 w 6886937"/>
                <a:gd name="connsiteY52" fmla="*/ 5301205 h 5408175"/>
                <a:gd name="connsiteX53" fmla="*/ 4942390 w 6886937"/>
                <a:gd name="connsiteY53" fmla="*/ 5324355 h 5408175"/>
                <a:gd name="connsiteX54" fmla="*/ 4768770 w 6886937"/>
                <a:gd name="connsiteY54" fmla="*/ 5220182 h 5408175"/>
                <a:gd name="connsiteX55" fmla="*/ 4757195 w 6886937"/>
                <a:gd name="connsiteY55" fmla="*/ 4097438 h 5408175"/>
                <a:gd name="connsiteX56" fmla="*/ 4757195 w 6886937"/>
                <a:gd name="connsiteY56" fmla="*/ 3356658 h 5408175"/>
                <a:gd name="connsiteX57" fmla="*/ 4201610 w 6886937"/>
                <a:gd name="connsiteY57" fmla="*/ 3356658 h 5408175"/>
                <a:gd name="connsiteX58" fmla="*/ 4537276 w 6886937"/>
                <a:gd name="connsiteY58" fmla="*/ 2407534 h 5408175"/>
                <a:gd name="connsiteX59" fmla="*/ 4653023 w 6886937"/>
                <a:gd name="connsiteY59" fmla="*/ 1967696 h 5408175"/>
                <a:gd name="connsiteX60" fmla="*/ 4710896 w 6886937"/>
                <a:gd name="connsiteY60" fmla="*/ 1585732 h 5408175"/>
                <a:gd name="connsiteX61" fmla="*/ 4676172 w 6886937"/>
                <a:gd name="connsiteY61" fmla="*/ 1435261 h 5408175"/>
                <a:gd name="connsiteX62" fmla="*/ 4328932 w 6886937"/>
                <a:gd name="connsiteY62" fmla="*/ 1076446 h 5408175"/>
                <a:gd name="connsiteX63" fmla="*/ 3368233 w 6886937"/>
                <a:gd name="connsiteY63" fmla="*/ 416689 h 5408175"/>
                <a:gd name="connsiteX64" fmla="*/ 2627453 w 6886937"/>
                <a:gd name="connsiteY64" fmla="*/ 902825 h 5408175"/>
                <a:gd name="connsiteX65" fmla="*/ 2361236 w 6886937"/>
                <a:gd name="connsiteY65" fmla="*/ 1122744 h 5408175"/>
                <a:gd name="connsiteX66" fmla="*/ 2268638 w 6886937"/>
                <a:gd name="connsiteY66" fmla="*/ 1273215 h 5408175"/>
                <a:gd name="connsiteX67" fmla="*/ 2222340 w 6886937"/>
                <a:gd name="connsiteY67" fmla="*/ 1620456 h 5408175"/>
                <a:gd name="connsiteX68" fmla="*/ 2222340 w 6886937"/>
                <a:gd name="connsiteY68" fmla="*/ 2951544 h 5408175"/>
                <a:gd name="connsiteX69" fmla="*/ 2222340 w 6886937"/>
                <a:gd name="connsiteY69" fmla="*/ 5034987 h 5408175"/>
                <a:gd name="connsiteX70" fmla="*/ 2176041 w 6886937"/>
                <a:gd name="connsiteY70" fmla="*/ 5254906 h 5408175"/>
                <a:gd name="connsiteX71" fmla="*/ 2002421 w 6886937"/>
                <a:gd name="connsiteY71" fmla="*/ 5324355 h 5408175"/>
                <a:gd name="connsiteX72" fmla="*/ 1724628 w 6886937"/>
                <a:gd name="connsiteY72" fmla="*/ 5301205 h 5408175"/>
                <a:gd name="connsiteX73" fmla="*/ 1643605 w 6886937"/>
                <a:gd name="connsiteY73" fmla="*/ 5162309 h 5408175"/>
                <a:gd name="connsiteX74" fmla="*/ 1678329 w 6886937"/>
                <a:gd name="connsiteY74" fmla="*/ 4710896 h 5408175"/>
                <a:gd name="connsiteX75" fmla="*/ 1632031 w 6886937"/>
                <a:gd name="connsiteY75" fmla="*/ 3472405 h 5408175"/>
                <a:gd name="connsiteX76" fmla="*/ 1608881 w 6886937"/>
                <a:gd name="connsiteY76" fmla="*/ 3368233 h 5408175"/>
                <a:gd name="connsiteX77" fmla="*/ 1574157 w 6886937"/>
                <a:gd name="connsiteY77" fmla="*/ 3518704 h 5408175"/>
                <a:gd name="connsiteX78" fmla="*/ 1620022 w 6886937"/>
                <a:gd name="connsiteY78" fmla="*/ 4953965 h 5408175"/>
                <a:gd name="connsiteX79" fmla="*/ 1551008 w 6886937"/>
                <a:gd name="connsiteY79" fmla="*/ 5231757 h 5408175"/>
                <a:gd name="connsiteX80" fmla="*/ 1354238 w 6886937"/>
                <a:gd name="connsiteY80" fmla="*/ 5335929 h 5408175"/>
                <a:gd name="connsiteX81" fmla="*/ 1088021 w 6886937"/>
                <a:gd name="connsiteY81" fmla="*/ 5278056 h 5408175"/>
                <a:gd name="connsiteX82" fmla="*/ 995423 w 6886937"/>
                <a:gd name="connsiteY82" fmla="*/ 5104436 h 5408175"/>
                <a:gd name="connsiteX83" fmla="*/ 995423 w 6886937"/>
                <a:gd name="connsiteY83" fmla="*/ 5011838 h 5408175"/>
                <a:gd name="connsiteX84" fmla="*/ 995423 w 6886937"/>
                <a:gd name="connsiteY84" fmla="*/ 1562582 h 5408175"/>
                <a:gd name="connsiteX0" fmla="*/ 1208301 w 6886937"/>
                <a:gd name="connsiteY0" fmla="*/ 5408175 h 5408175"/>
                <a:gd name="connsiteX1" fmla="*/ 901331 w 6886937"/>
                <a:gd name="connsiteY1" fmla="*/ 5270002 h 5408175"/>
                <a:gd name="connsiteX2" fmla="*/ 812543 w 6886937"/>
                <a:gd name="connsiteY2" fmla="*/ 5146635 h 5408175"/>
                <a:gd name="connsiteX3" fmla="*/ 846978 w 6886937"/>
                <a:gd name="connsiteY3" fmla="*/ 4695367 h 5408175"/>
                <a:gd name="connsiteX4" fmla="*/ 995423 w 6886937"/>
                <a:gd name="connsiteY4" fmla="*/ 1678329 h 5408175"/>
                <a:gd name="connsiteX5" fmla="*/ 983848 w 6886937"/>
                <a:gd name="connsiteY5" fmla="*/ 1551008 h 5408175"/>
                <a:gd name="connsiteX6" fmla="*/ 925975 w 6886937"/>
                <a:gd name="connsiteY6" fmla="*/ 1527858 h 5408175"/>
                <a:gd name="connsiteX7" fmla="*/ 821803 w 6886937"/>
                <a:gd name="connsiteY7" fmla="*/ 1585732 h 5408175"/>
                <a:gd name="connsiteX8" fmla="*/ 590309 w 6886937"/>
                <a:gd name="connsiteY8" fmla="*/ 2025570 h 5408175"/>
                <a:gd name="connsiteX9" fmla="*/ 381965 w 6886937"/>
                <a:gd name="connsiteY9" fmla="*/ 2442258 h 5408175"/>
                <a:gd name="connsiteX10" fmla="*/ 266218 w 6886937"/>
                <a:gd name="connsiteY10" fmla="*/ 2581155 h 5408175"/>
                <a:gd name="connsiteX11" fmla="*/ 81023 w 6886937"/>
                <a:gd name="connsiteY11" fmla="*/ 2604304 h 5408175"/>
                <a:gd name="connsiteX12" fmla="*/ 11575 w 6886937"/>
                <a:gd name="connsiteY12" fmla="*/ 2523281 h 5408175"/>
                <a:gd name="connsiteX13" fmla="*/ 0 w 6886937"/>
                <a:gd name="connsiteY13" fmla="*/ 2384385 h 5408175"/>
                <a:gd name="connsiteX14" fmla="*/ 92598 w 6886937"/>
                <a:gd name="connsiteY14" fmla="*/ 2141317 h 5408175"/>
                <a:gd name="connsiteX15" fmla="*/ 625033 w 6886937"/>
                <a:gd name="connsiteY15" fmla="*/ 879676 h 5408175"/>
                <a:gd name="connsiteX16" fmla="*/ 717631 w 6886937"/>
                <a:gd name="connsiteY16" fmla="*/ 740780 h 5408175"/>
                <a:gd name="connsiteX17" fmla="*/ 856527 w 6886937"/>
                <a:gd name="connsiteY17" fmla="*/ 671332 h 5408175"/>
                <a:gd name="connsiteX18" fmla="*/ 1400537 w 6886937"/>
                <a:gd name="connsiteY18" fmla="*/ 659757 h 5408175"/>
                <a:gd name="connsiteX19" fmla="*/ 1956122 w 6886937"/>
                <a:gd name="connsiteY19" fmla="*/ 625033 h 5408175"/>
                <a:gd name="connsiteX20" fmla="*/ 2314937 w 6886937"/>
                <a:gd name="connsiteY20" fmla="*/ 509286 h 5408175"/>
                <a:gd name="connsiteX21" fmla="*/ 3125165 w 6886937"/>
                <a:gd name="connsiteY21" fmla="*/ 69448 h 5408175"/>
                <a:gd name="connsiteX22" fmla="*/ 3368233 w 6886937"/>
                <a:gd name="connsiteY22" fmla="*/ 0 h 5408175"/>
                <a:gd name="connsiteX23" fmla="*/ 3657600 w 6886937"/>
                <a:gd name="connsiteY23" fmla="*/ 104172 h 5408175"/>
                <a:gd name="connsiteX24" fmla="*/ 4132162 w 6886937"/>
                <a:gd name="connsiteY24" fmla="*/ 370390 h 5408175"/>
                <a:gd name="connsiteX25" fmla="*/ 4525702 w 6886937"/>
                <a:gd name="connsiteY25" fmla="*/ 601884 h 5408175"/>
                <a:gd name="connsiteX26" fmla="*/ 5231757 w 6886937"/>
                <a:gd name="connsiteY26" fmla="*/ 694481 h 5408175"/>
                <a:gd name="connsiteX27" fmla="*/ 5775767 w 6886937"/>
                <a:gd name="connsiteY27" fmla="*/ 717631 h 5408175"/>
                <a:gd name="connsiteX28" fmla="*/ 6053560 w 6886937"/>
                <a:gd name="connsiteY28" fmla="*/ 891251 h 5408175"/>
                <a:gd name="connsiteX29" fmla="*/ 6366076 w 6886937"/>
                <a:gd name="connsiteY29" fmla="*/ 1388962 h 5408175"/>
                <a:gd name="connsiteX30" fmla="*/ 6771190 w 6886937"/>
                <a:gd name="connsiteY30" fmla="*/ 2129742 h 5408175"/>
                <a:gd name="connsiteX31" fmla="*/ 6886937 w 6886937"/>
                <a:gd name="connsiteY31" fmla="*/ 2395960 h 5408175"/>
                <a:gd name="connsiteX32" fmla="*/ 6829064 w 6886937"/>
                <a:gd name="connsiteY32" fmla="*/ 2592729 h 5408175"/>
                <a:gd name="connsiteX33" fmla="*/ 6690167 w 6886937"/>
                <a:gd name="connsiteY33" fmla="*/ 2604304 h 5408175"/>
                <a:gd name="connsiteX34" fmla="*/ 6493398 w 6886937"/>
                <a:gd name="connsiteY34" fmla="*/ 2500132 h 5408175"/>
                <a:gd name="connsiteX35" fmla="*/ 6227180 w 6886937"/>
                <a:gd name="connsiteY35" fmla="*/ 2071869 h 5408175"/>
                <a:gd name="connsiteX36" fmla="*/ 6007261 w 6886937"/>
                <a:gd name="connsiteY36" fmla="*/ 1689904 h 5408175"/>
                <a:gd name="connsiteX37" fmla="*/ 5879940 w 6886937"/>
                <a:gd name="connsiteY37" fmla="*/ 1562582 h 5408175"/>
                <a:gd name="connsiteX38" fmla="*/ 5845215 w 6886937"/>
                <a:gd name="connsiteY38" fmla="*/ 1574157 h 5408175"/>
                <a:gd name="connsiteX39" fmla="*/ 5937813 w 6886937"/>
                <a:gd name="connsiteY39" fmla="*/ 1956122 h 5408175"/>
                <a:gd name="connsiteX40" fmla="*/ 6412375 w 6886937"/>
                <a:gd name="connsiteY40" fmla="*/ 3345084 h 5408175"/>
                <a:gd name="connsiteX41" fmla="*/ 6389226 w 6886937"/>
                <a:gd name="connsiteY41" fmla="*/ 3379808 h 5408175"/>
                <a:gd name="connsiteX42" fmla="*/ 5845215 w 6886937"/>
                <a:gd name="connsiteY42" fmla="*/ 3368233 h 5408175"/>
                <a:gd name="connsiteX43" fmla="*/ 5856790 w 6886937"/>
                <a:gd name="connsiteY43" fmla="*/ 5162309 h 5408175"/>
                <a:gd name="connsiteX44" fmla="*/ 5752618 w 6886937"/>
                <a:gd name="connsiteY44" fmla="*/ 5312780 h 5408175"/>
                <a:gd name="connsiteX45" fmla="*/ 5521124 w 6886937"/>
                <a:gd name="connsiteY45" fmla="*/ 5335929 h 5408175"/>
                <a:gd name="connsiteX46" fmla="*/ 5359079 w 6886937"/>
                <a:gd name="connsiteY46" fmla="*/ 5220182 h 5408175"/>
                <a:gd name="connsiteX47" fmla="*/ 5347504 w 6886937"/>
                <a:gd name="connsiteY47" fmla="*/ 5069712 h 5408175"/>
                <a:gd name="connsiteX48" fmla="*/ 5347504 w 6886937"/>
                <a:gd name="connsiteY48" fmla="*/ 3460831 h 5408175"/>
                <a:gd name="connsiteX49" fmla="*/ 5301205 w 6886937"/>
                <a:gd name="connsiteY49" fmla="*/ 3391382 h 5408175"/>
                <a:gd name="connsiteX50" fmla="*/ 5266481 w 6886937"/>
                <a:gd name="connsiteY50" fmla="*/ 3472405 h 5408175"/>
                <a:gd name="connsiteX51" fmla="*/ 5289631 w 6886937"/>
                <a:gd name="connsiteY51" fmla="*/ 5000263 h 5408175"/>
                <a:gd name="connsiteX52" fmla="*/ 5208608 w 6886937"/>
                <a:gd name="connsiteY52" fmla="*/ 5301205 h 5408175"/>
                <a:gd name="connsiteX53" fmla="*/ 4942390 w 6886937"/>
                <a:gd name="connsiteY53" fmla="*/ 5324355 h 5408175"/>
                <a:gd name="connsiteX54" fmla="*/ 4768770 w 6886937"/>
                <a:gd name="connsiteY54" fmla="*/ 5220182 h 5408175"/>
                <a:gd name="connsiteX55" fmla="*/ 4757195 w 6886937"/>
                <a:gd name="connsiteY55" fmla="*/ 4097438 h 5408175"/>
                <a:gd name="connsiteX56" fmla="*/ 4757195 w 6886937"/>
                <a:gd name="connsiteY56" fmla="*/ 3356658 h 5408175"/>
                <a:gd name="connsiteX57" fmla="*/ 4201610 w 6886937"/>
                <a:gd name="connsiteY57" fmla="*/ 3356658 h 5408175"/>
                <a:gd name="connsiteX58" fmla="*/ 4537276 w 6886937"/>
                <a:gd name="connsiteY58" fmla="*/ 2407534 h 5408175"/>
                <a:gd name="connsiteX59" fmla="*/ 4653023 w 6886937"/>
                <a:gd name="connsiteY59" fmla="*/ 1967696 h 5408175"/>
                <a:gd name="connsiteX60" fmla="*/ 4710896 w 6886937"/>
                <a:gd name="connsiteY60" fmla="*/ 1585732 h 5408175"/>
                <a:gd name="connsiteX61" fmla="*/ 4676172 w 6886937"/>
                <a:gd name="connsiteY61" fmla="*/ 1435261 h 5408175"/>
                <a:gd name="connsiteX62" fmla="*/ 4328932 w 6886937"/>
                <a:gd name="connsiteY62" fmla="*/ 1076446 h 5408175"/>
                <a:gd name="connsiteX63" fmla="*/ 3368233 w 6886937"/>
                <a:gd name="connsiteY63" fmla="*/ 416689 h 5408175"/>
                <a:gd name="connsiteX64" fmla="*/ 2627453 w 6886937"/>
                <a:gd name="connsiteY64" fmla="*/ 902825 h 5408175"/>
                <a:gd name="connsiteX65" fmla="*/ 2361236 w 6886937"/>
                <a:gd name="connsiteY65" fmla="*/ 1122744 h 5408175"/>
                <a:gd name="connsiteX66" fmla="*/ 2268638 w 6886937"/>
                <a:gd name="connsiteY66" fmla="*/ 1273215 h 5408175"/>
                <a:gd name="connsiteX67" fmla="*/ 2222340 w 6886937"/>
                <a:gd name="connsiteY67" fmla="*/ 1620456 h 5408175"/>
                <a:gd name="connsiteX68" fmla="*/ 2222340 w 6886937"/>
                <a:gd name="connsiteY68" fmla="*/ 2951544 h 5408175"/>
                <a:gd name="connsiteX69" fmla="*/ 2222340 w 6886937"/>
                <a:gd name="connsiteY69" fmla="*/ 5034987 h 5408175"/>
                <a:gd name="connsiteX70" fmla="*/ 2176041 w 6886937"/>
                <a:gd name="connsiteY70" fmla="*/ 5254906 h 5408175"/>
                <a:gd name="connsiteX71" fmla="*/ 2002421 w 6886937"/>
                <a:gd name="connsiteY71" fmla="*/ 5324355 h 5408175"/>
                <a:gd name="connsiteX72" fmla="*/ 1724628 w 6886937"/>
                <a:gd name="connsiteY72" fmla="*/ 5301205 h 5408175"/>
                <a:gd name="connsiteX73" fmla="*/ 1643605 w 6886937"/>
                <a:gd name="connsiteY73" fmla="*/ 5162309 h 5408175"/>
                <a:gd name="connsiteX74" fmla="*/ 1678329 w 6886937"/>
                <a:gd name="connsiteY74" fmla="*/ 4710896 h 5408175"/>
                <a:gd name="connsiteX75" fmla="*/ 1632031 w 6886937"/>
                <a:gd name="connsiteY75" fmla="*/ 3472405 h 5408175"/>
                <a:gd name="connsiteX76" fmla="*/ 1608881 w 6886937"/>
                <a:gd name="connsiteY76" fmla="*/ 3368233 h 5408175"/>
                <a:gd name="connsiteX77" fmla="*/ 1574157 w 6886937"/>
                <a:gd name="connsiteY77" fmla="*/ 3518704 h 5408175"/>
                <a:gd name="connsiteX78" fmla="*/ 1620022 w 6886937"/>
                <a:gd name="connsiteY78" fmla="*/ 4953965 h 5408175"/>
                <a:gd name="connsiteX79" fmla="*/ 1551008 w 6886937"/>
                <a:gd name="connsiteY79" fmla="*/ 5231757 h 5408175"/>
                <a:gd name="connsiteX80" fmla="*/ 1354238 w 6886937"/>
                <a:gd name="connsiteY80" fmla="*/ 5335929 h 5408175"/>
                <a:gd name="connsiteX81" fmla="*/ 1088021 w 6886937"/>
                <a:gd name="connsiteY81" fmla="*/ 5278056 h 5408175"/>
                <a:gd name="connsiteX82" fmla="*/ 995423 w 6886937"/>
                <a:gd name="connsiteY82" fmla="*/ 5104436 h 5408175"/>
                <a:gd name="connsiteX83" fmla="*/ 995423 w 6886937"/>
                <a:gd name="connsiteY83" fmla="*/ 5011838 h 5408175"/>
                <a:gd name="connsiteX84" fmla="*/ 995423 w 6886937"/>
                <a:gd name="connsiteY84" fmla="*/ 1562582 h 5408175"/>
                <a:gd name="connsiteX0" fmla="*/ 1208301 w 6886937"/>
                <a:gd name="connsiteY0" fmla="*/ 5408175 h 5408175"/>
                <a:gd name="connsiteX1" fmla="*/ 901331 w 6886937"/>
                <a:gd name="connsiteY1" fmla="*/ 5270002 h 5408175"/>
                <a:gd name="connsiteX2" fmla="*/ 812543 w 6886937"/>
                <a:gd name="connsiteY2" fmla="*/ 5146635 h 5408175"/>
                <a:gd name="connsiteX3" fmla="*/ 846978 w 6886937"/>
                <a:gd name="connsiteY3" fmla="*/ 4695367 h 5408175"/>
                <a:gd name="connsiteX4" fmla="*/ 911603 w 6886937"/>
                <a:gd name="connsiteY4" fmla="*/ 1716429 h 5408175"/>
                <a:gd name="connsiteX5" fmla="*/ 983848 w 6886937"/>
                <a:gd name="connsiteY5" fmla="*/ 1551008 h 5408175"/>
                <a:gd name="connsiteX6" fmla="*/ 925975 w 6886937"/>
                <a:gd name="connsiteY6" fmla="*/ 1527858 h 5408175"/>
                <a:gd name="connsiteX7" fmla="*/ 821803 w 6886937"/>
                <a:gd name="connsiteY7" fmla="*/ 1585732 h 5408175"/>
                <a:gd name="connsiteX8" fmla="*/ 590309 w 6886937"/>
                <a:gd name="connsiteY8" fmla="*/ 2025570 h 5408175"/>
                <a:gd name="connsiteX9" fmla="*/ 381965 w 6886937"/>
                <a:gd name="connsiteY9" fmla="*/ 2442258 h 5408175"/>
                <a:gd name="connsiteX10" fmla="*/ 266218 w 6886937"/>
                <a:gd name="connsiteY10" fmla="*/ 2581155 h 5408175"/>
                <a:gd name="connsiteX11" fmla="*/ 81023 w 6886937"/>
                <a:gd name="connsiteY11" fmla="*/ 2604304 h 5408175"/>
                <a:gd name="connsiteX12" fmla="*/ 11575 w 6886937"/>
                <a:gd name="connsiteY12" fmla="*/ 2523281 h 5408175"/>
                <a:gd name="connsiteX13" fmla="*/ 0 w 6886937"/>
                <a:gd name="connsiteY13" fmla="*/ 2384385 h 5408175"/>
                <a:gd name="connsiteX14" fmla="*/ 92598 w 6886937"/>
                <a:gd name="connsiteY14" fmla="*/ 2141317 h 5408175"/>
                <a:gd name="connsiteX15" fmla="*/ 625033 w 6886937"/>
                <a:gd name="connsiteY15" fmla="*/ 879676 h 5408175"/>
                <a:gd name="connsiteX16" fmla="*/ 717631 w 6886937"/>
                <a:gd name="connsiteY16" fmla="*/ 740780 h 5408175"/>
                <a:gd name="connsiteX17" fmla="*/ 856527 w 6886937"/>
                <a:gd name="connsiteY17" fmla="*/ 671332 h 5408175"/>
                <a:gd name="connsiteX18" fmla="*/ 1400537 w 6886937"/>
                <a:gd name="connsiteY18" fmla="*/ 659757 h 5408175"/>
                <a:gd name="connsiteX19" fmla="*/ 1956122 w 6886937"/>
                <a:gd name="connsiteY19" fmla="*/ 625033 h 5408175"/>
                <a:gd name="connsiteX20" fmla="*/ 2314937 w 6886937"/>
                <a:gd name="connsiteY20" fmla="*/ 509286 h 5408175"/>
                <a:gd name="connsiteX21" fmla="*/ 3125165 w 6886937"/>
                <a:gd name="connsiteY21" fmla="*/ 69448 h 5408175"/>
                <a:gd name="connsiteX22" fmla="*/ 3368233 w 6886937"/>
                <a:gd name="connsiteY22" fmla="*/ 0 h 5408175"/>
                <a:gd name="connsiteX23" fmla="*/ 3657600 w 6886937"/>
                <a:gd name="connsiteY23" fmla="*/ 104172 h 5408175"/>
                <a:gd name="connsiteX24" fmla="*/ 4132162 w 6886937"/>
                <a:gd name="connsiteY24" fmla="*/ 370390 h 5408175"/>
                <a:gd name="connsiteX25" fmla="*/ 4525702 w 6886937"/>
                <a:gd name="connsiteY25" fmla="*/ 601884 h 5408175"/>
                <a:gd name="connsiteX26" fmla="*/ 5231757 w 6886937"/>
                <a:gd name="connsiteY26" fmla="*/ 694481 h 5408175"/>
                <a:gd name="connsiteX27" fmla="*/ 5775767 w 6886937"/>
                <a:gd name="connsiteY27" fmla="*/ 717631 h 5408175"/>
                <a:gd name="connsiteX28" fmla="*/ 6053560 w 6886937"/>
                <a:gd name="connsiteY28" fmla="*/ 891251 h 5408175"/>
                <a:gd name="connsiteX29" fmla="*/ 6366076 w 6886937"/>
                <a:gd name="connsiteY29" fmla="*/ 1388962 h 5408175"/>
                <a:gd name="connsiteX30" fmla="*/ 6771190 w 6886937"/>
                <a:gd name="connsiteY30" fmla="*/ 2129742 h 5408175"/>
                <a:gd name="connsiteX31" fmla="*/ 6886937 w 6886937"/>
                <a:gd name="connsiteY31" fmla="*/ 2395960 h 5408175"/>
                <a:gd name="connsiteX32" fmla="*/ 6829064 w 6886937"/>
                <a:gd name="connsiteY32" fmla="*/ 2592729 h 5408175"/>
                <a:gd name="connsiteX33" fmla="*/ 6690167 w 6886937"/>
                <a:gd name="connsiteY33" fmla="*/ 2604304 h 5408175"/>
                <a:gd name="connsiteX34" fmla="*/ 6493398 w 6886937"/>
                <a:gd name="connsiteY34" fmla="*/ 2500132 h 5408175"/>
                <a:gd name="connsiteX35" fmla="*/ 6227180 w 6886937"/>
                <a:gd name="connsiteY35" fmla="*/ 2071869 h 5408175"/>
                <a:gd name="connsiteX36" fmla="*/ 6007261 w 6886937"/>
                <a:gd name="connsiteY36" fmla="*/ 1689904 h 5408175"/>
                <a:gd name="connsiteX37" fmla="*/ 5879940 w 6886937"/>
                <a:gd name="connsiteY37" fmla="*/ 1562582 h 5408175"/>
                <a:gd name="connsiteX38" fmla="*/ 5845215 w 6886937"/>
                <a:gd name="connsiteY38" fmla="*/ 1574157 h 5408175"/>
                <a:gd name="connsiteX39" fmla="*/ 5937813 w 6886937"/>
                <a:gd name="connsiteY39" fmla="*/ 1956122 h 5408175"/>
                <a:gd name="connsiteX40" fmla="*/ 6412375 w 6886937"/>
                <a:gd name="connsiteY40" fmla="*/ 3345084 h 5408175"/>
                <a:gd name="connsiteX41" fmla="*/ 6389226 w 6886937"/>
                <a:gd name="connsiteY41" fmla="*/ 3379808 h 5408175"/>
                <a:gd name="connsiteX42" fmla="*/ 5845215 w 6886937"/>
                <a:gd name="connsiteY42" fmla="*/ 3368233 h 5408175"/>
                <a:gd name="connsiteX43" fmla="*/ 5856790 w 6886937"/>
                <a:gd name="connsiteY43" fmla="*/ 5162309 h 5408175"/>
                <a:gd name="connsiteX44" fmla="*/ 5752618 w 6886937"/>
                <a:gd name="connsiteY44" fmla="*/ 5312780 h 5408175"/>
                <a:gd name="connsiteX45" fmla="*/ 5521124 w 6886937"/>
                <a:gd name="connsiteY45" fmla="*/ 5335929 h 5408175"/>
                <a:gd name="connsiteX46" fmla="*/ 5359079 w 6886937"/>
                <a:gd name="connsiteY46" fmla="*/ 5220182 h 5408175"/>
                <a:gd name="connsiteX47" fmla="*/ 5347504 w 6886937"/>
                <a:gd name="connsiteY47" fmla="*/ 5069712 h 5408175"/>
                <a:gd name="connsiteX48" fmla="*/ 5347504 w 6886937"/>
                <a:gd name="connsiteY48" fmla="*/ 3460831 h 5408175"/>
                <a:gd name="connsiteX49" fmla="*/ 5301205 w 6886937"/>
                <a:gd name="connsiteY49" fmla="*/ 3391382 h 5408175"/>
                <a:gd name="connsiteX50" fmla="*/ 5266481 w 6886937"/>
                <a:gd name="connsiteY50" fmla="*/ 3472405 h 5408175"/>
                <a:gd name="connsiteX51" fmla="*/ 5289631 w 6886937"/>
                <a:gd name="connsiteY51" fmla="*/ 5000263 h 5408175"/>
                <a:gd name="connsiteX52" fmla="*/ 5208608 w 6886937"/>
                <a:gd name="connsiteY52" fmla="*/ 5301205 h 5408175"/>
                <a:gd name="connsiteX53" fmla="*/ 4942390 w 6886937"/>
                <a:gd name="connsiteY53" fmla="*/ 5324355 h 5408175"/>
                <a:gd name="connsiteX54" fmla="*/ 4768770 w 6886937"/>
                <a:gd name="connsiteY54" fmla="*/ 5220182 h 5408175"/>
                <a:gd name="connsiteX55" fmla="*/ 4757195 w 6886937"/>
                <a:gd name="connsiteY55" fmla="*/ 4097438 h 5408175"/>
                <a:gd name="connsiteX56" fmla="*/ 4757195 w 6886937"/>
                <a:gd name="connsiteY56" fmla="*/ 3356658 h 5408175"/>
                <a:gd name="connsiteX57" fmla="*/ 4201610 w 6886937"/>
                <a:gd name="connsiteY57" fmla="*/ 3356658 h 5408175"/>
                <a:gd name="connsiteX58" fmla="*/ 4537276 w 6886937"/>
                <a:gd name="connsiteY58" fmla="*/ 2407534 h 5408175"/>
                <a:gd name="connsiteX59" fmla="*/ 4653023 w 6886937"/>
                <a:gd name="connsiteY59" fmla="*/ 1967696 h 5408175"/>
                <a:gd name="connsiteX60" fmla="*/ 4710896 w 6886937"/>
                <a:gd name="connsiteY60" fmla="*/ 1585732 h 5408175"/>
                <a:gd name="connsiteX61" fmla="*/ 4676172 w 6886937"/>
                <a:gd name="connsiteY61" fmla="*/ 1435261 h 5408175"/>
                <a:gd name="connsiteX62" fmla="*/ 4328932 w 6886937"/>
                <a:gd name="connsiteY62" fmla="*/ 1076446 h 5408175"/>
                <a:gd name="connsiteX63" fmla="*/ 3368233 w 6886937"/>
                <a:gd name="connsiteY63" fmla="*/ 416689 h 5408175"/>
                <a:gd name="connsiteX64" fmla="*/ 2627453 w 6886937"/>
                <a:gd name="connsiteY64" fmla="*/ 902825 h 5408175"/>
                <a:gd name="connsiteX65" fmla="*/ 2361236 w 6886937"/>
                <a:gd name="connsiteY65" fmla="*/ 1122744 h 5408175"/>
                <a:gd name="connsiteX66" fmla="*/ 2268638 w 6886937"/>
                <a:gd name="connsiteY66" fmla="*/ 1273215 h 5408175"/>
                <a:gd name="connsiteX67" fmla="*/ 2222340 w 6886937"/>
                <a:gd name="connsiteY67" fmla="*/ 1620456 h 5408175"/>
                <a:gd name="connsiteX68" fmla="*/ 2222340 w 6886937"/>
                <a:gd name="connsiteY68" fmla="*/ 2951544 h 5408175"/>
                <a:gd name="connsiteX69" fmla="*/ 2222340 w 6886937"/>
                <a:gd name="connsiteY69" fmla="*/ 5034987 h 5408175"/>
                <a:gd name="connsiteX70" fmla="*/ 2176041 w 6886937"/>
                <a:gd name="connsiteY70" fmla="*/ 5254906 h 5408175"/>
                <a:gd name="connsiteX71" fmla="*/ 2002421 w 6886937"/>
                <a:gd name="connsiteY71" fmla="*/ 5324355 h 5408175"/>
                <a:gd name="connsiteX72" fmla="*/ 1724628 w 6886937"/>
                <a:gd name="connsiteY72" fmla="*/ 5301205 h 5408175"/>
                <a:gd name="connsiteX73" fmla="*/ 1643605 w 6886937"/>
                <a:gd name="connsiteY73" fmla="*/ 5162309 h 5408175"/>
                <a:gd name="connsiteX74" fmla="*/ 1678329 w 6886937"/>
                <a:gd name="connsiteY74" fmla="*/ 4710896 h 5408175"/>
                <a:gd name="connsiteX75" fmla="*/ 1632031 w 6886937"/>
                <a:gd name="connsiteY75" fmla="*/ 3472405 h 5408175"/>
                <a:gd name="connsiteX76" fmla="*/ 1608881 w 6886937"/>
                <a:gd name="connsiteY76" fmla="*/ 3368233 h 5408175"/>
                <a:gd name="connsiteX77" fmla="*/ 1574157 w 6886937"/>
                <a:gd name="connsiteY77" fmla="*/ 3518704 h 5408175"/>
                <a:gd name="connsiteX78" fmla="*/ 1620022 w 6886937"/>
                <a:gd name="connsiteY78" fmla="*/ 4953965 h 5408175"/>
                <a:gd name="connsiteX79" fmla="*/ 1551008 w 6886937"/>
                <a:gd name="connsiteY79" fmla="*/ 5231757 h 5408175"/>
                <a:gd name="connsiteX80" fmla="*/ 1354238 w 6886937"/>
                <a:gd name="connsiteY80" fmla="*/ 5335929 h 5408175"/>
                <a:gd name="connsiteX81" fmla="*/ 1088021 w 6886937"/>
                <a:gd name="connsiteY81" fmla="*/ 5278056 h 5408175"/>
                <a:gd name="connsiteX82" fmla="*/ 995423 w 6886937"/>
                <a:gd name="connsiteY82" fmla="*/ 5104436 h 5408175"/>
                <a:gd name="connsiteX83" fmla="*/ 995423 w 6886937"/>
                <a:gd name="connsiteY83" fmla="*/ 5011838 h 5408175"/>
                <a:gd name="connsiteX84" fmla="*/ 995423 w 6886937"/>
                <a:gd name="connsiteY84" fmla="*/ 1562582 h 5408175"/>
                <a:gd name="connsiteX0" fmla="*/ 1208301 w 6886937"/>
                <a:gd name="connsiteY0" fmla="*/ 5408175 h 5408175"/>
                <a:gd name="connsiteX1" fmla="*/ 901331 w 6886937"/>
                <a:gd name="connsiteY1" fmla="*/ 5270002 h 5408175"/>
                <a:gd name="connsiteX2" fmla="*/ 812543 w 6886937"/>
                <a:gd name="connsiteY2" fmla="*/ 5146635 h 5408175"/>
                <a:gd name="connsiteX3" fmla="*/ 846978 w 6886937"/>
                <a:gd name="connsiteY3" fmla="*/ 4695367 h 5408175"/>
                <a:gd name="connsiteX4" fmla="*/ 911603 w 6886937"/>
                <a:gd name="connsiteY4" fmla="*/ 1716429 h 5408175"/>
                <a:gd name="connsiteX5" fmla="*/ 850498 w 6886937"/>
                <a:gd name="connsiteY5" fmla="*/ 1695788 h 5408175"/>
                <a:gd name="connsiteX6" fmla="*/ 925975 w 6886937"/>
                <a:gd name="connsiteY6" fmla="*/ 1527858 h 5408175"/>
                <a:gd name="connsiteX7" fmla="*/ 821803 w 6886937"/>
                <a:gd name="connsiteY7" fmla="*/ 1585732 h 5408175"/>
                <a:gd name="connsiteX8" fmla="*/ 590309 w 6886937"/>
                <a:gd name="connsiteY8" fmla="*/ 2025570 h 5408175"/>
                <a:gd name="connsiteX9" fmla="*/ 381965 w 6886937"/>
                <a:gd name="connsiteY9" fmla="*/ 2442258 h 5408175"/>
                <a:gd name="connsiteX10" fmla="*/ 266218 w 6886937"/>
                <a:gd name="connsiteY10" fmla="*/ 2581155 h 5408175"/>
                <a:gd name="connsiteX11" fmla="*/ 81023 w 6886937"/>
                <a:gd name="connsiteY11" fmla="*/ 2604304 h 5408175"/>
                <a:gd name="connsiteX12" fmla="*/ 11575 w 6886937"/>
                <a:gd name="connsiteY12" fmla="*/ 2523281 h 5408175"/>
                <a:gd name="connsiteX13" fmla="*/ 0 w 6886937"/>
                <a:gd name="connsiteY13" fmla="*/ 2384385 h 5408175"/>
                <a:gd name="connsiteX14" fmla="*/ 92598 w 6886937"/>
                <a:gd name="connsiteY14" fmla="*/ 2141317 h 5408175"/>
                <a:gd name="connsiteX15" fmla="*/ 625033 w 6886937"/>
                <a:gd name="connsiteY15" fmla="*/ 879676 h 5408175"/>
                <a:gd name="connsiteX16" fmla="*/ 717631 w 6886937"/>
                <a:gd name="connsiteY16" fmla="*/ 740780 h 5408175"/>
                <a:gd name="connsiteX17" fmla="*/ 856527 w 6886937"/>
                <a:gd name="connsiteY17" fmla="*/ 671332 h 5408175"/>
                <a:gd name="connsiteX18" fmla="*/ 1400537 w 6886937"/>
                <a:gd name="connsiteY18" fmla="*/ 659757 h 5408175"/>
                <a:gd name="connsiteX19" fmla="*/ 1956122 w 6886937"/>
                <a:gd name="connsiteY19" fmla="*/ 625033 h 5408175"/>
                <a:gd name="connsiteX20" fmla="*/ 2314937 w 6886937"/>
                <a:gd name="connsiteY20" fmla="*/ 509286 h 5408175"/>
                <a:gd name="connsiteX21" fmla="*/ 3125165 w 6886937"/>
                <a:gd name="connsiteY21" fmla="*/ 69448 h 5408175"/>
                <a:gd name="connsiteX22" fmla="*/ 3368233 w 6886937"/>
                <a:gd name="connsiteY22" fmla="*/ 0 h 5408175"/>
                <a:gd name="connsiteX23" fmla="*/ 3657600 w 6886937"/>
                <a:gd name="connsiteY23" fmla="*/ 104172 h 5408175"/>
                <a:gd name="connsiteX24" fmla="*/ 4132162 w 6886937"/>
                <a:gd name="connsiteY24" fmla="*/ 370390 h 5408175"/>
                <a:gd name="connsiteX25" fmla="*/ 4525702 w 6886937"/>
                <a:gd name="connsiteY25" fmla="*/ 601884 h 5408175"/>
                <a:gd name="connsiteX26" fmla="*/ 5231757 w 6886937"/>
                <a:gd name="connsiteY26" fmla="*/ 694481 h 5408175"/>
                <a:gd name="connsiteX27" fmla="*/ 5775767 w 6886937"/>
                <a:gd name="connsiteY27" fmla="*/ 717631 h 5408175"/>
                <a:gd name="connsiteX28" fmla="*/ 6053560 w 6886937"/>
                <a:gd name="connsiteY28" fmla="*/ 891251 h 5408175"/>
                <a:gd name="connsiteX29" fmla="*/ 6366076 w 6886937"/>
                <a:gd name="connsiteY29" fmla="*/ 1388962 h 5408175"/>
                <a:gd name="connsiteX30" fmla="*/ 6771190 w 6886937"/>
                <a:gd name="connsiteY30" fmla="*/ 2129742 h 5408175"/>
                <a:gd name="connsiteX31" fmla="*/ 6886937 w 6886937"/>
                <a:gd name="connsiteY31" fmla="*/ 2395960 h 5408175"/>
                <a:gd name="connsiteX32" fmla="*/ 6829064 w 6886937"/>
                <a:gd name="connsiteY32" fmla="*/ 2592729 h 5408175"/>
                <a:gd name="connsiteX33" fmla="*/ 6690167 w 6886937"/>
                <a:gd name="connsiteY33" fmla="*/ 2604304 h 5408175"/>
                <a:gd name="connsiteX34" fmla="*/ 6493398 w 6886937"/>
                <a:gd name="connsiteY34" fmla="*/ 2500132 h 5408175"/>
                <a:gd name="connsiteX35" fmla="*/ 6227180 w 6886937"/>
                <a:gd name="connsiteY35" fmla="*/ 2071869 h 5408175"/>
                <a:gd name="connsiteX36" fmla="*/ 6007261 w 6886937"/>
                <a:gd name="connsiteY36" fmla="*/ 1689904 h 5408175"/>
                <a:gd name="connsiteX37" fmla="*/ 5879940 w 6886937"/>
                <a:gd name="connsiteY37" fmla="*/ 1562582 h 5408175"/>
                <a:gd name="connsiteX38" fmla="*/ 5845215 w 6886937"/>
                <a:gd name="connsiteY38" fmla="*/ 1574157 h 5408175"/>
                <a:gd name="connsiteX39" fmla="*/ 5937813 w 6886937"/>
                <a:gd name="connsiteY39" fmla="*/ 1956122 h 5408175"/>
                <a:gd name="connsiteX40" fmla="*/ 6412375 w 6886937"/>
                <a:gd name="connsiteY40" fmla="*/ 3345084 h 5408175"/>
                <a:gd name="connsiteX41" fmla="*/ 6389226 w 6886937"/>
                <a:gd name="connsiteY41" fmla="*/ 3379808 h 5408175"/>
                <a:gd name="connsiteX42" fmla="*/ 5845215 w 6886937"/>
                <a:gd name="connsiteY42" fmla="*/ 3368233 h 5408175"/>
                <a:gd name="connsiteX43" fmla="*/ 5856790 w 6886937"/>
                <a:gd name="connsiteY43" fmla="*/ 5162309 h 5408175"/>
                <a:gd name="connsiteX44" fmla="*/ 5752618 w 6886937"/>
                <a:gd name="connsiteY44" fmla="*/ 5312780 h 5408175"/>
                <a:gd name="connsiteX45" fmla="*/ 5521124 w 6886937"/>
                <a:gd name="connsiteY45" fmla="*/ 5335929 h 5408175"/>
                <a:gd name="connsiteX46" fmla="*/ 5359079 w 6886937"/>
                <a:gd name="connsiteY46" fmla="*/ 5220182 h 5408175"/>
                <a:gd name="connsiteX47" fmla="*/ 5347504 w 6886937"/>
                <a:gd name="connsiteY47" fmla="*/ 5069712 h 5408175"/>
                <a:gd name="connsiteX48" fmla="*/ 5347504 w 6886937"/>
                <a:gd name="connsiteY48" fmla="*/ 3460831 h 5408175"/>
                <a:gd name="connsiteX49" fmla="*/ 5301205 w 6886937"/>
                <a:gd name="connsiteY49" fmla="*/ 3391382 h 5408175"/>
                <a:gd name="connsiteX50" fmla="*/ 5266481 w 6886937"/>
                <a:gd name="connsiteY50" fmla="*/ 3472405 h 5408175"/>
                <a:gd name="connsiteX51" fmla="*/ 5289631 w 6886937"/>
                <a:gd name="connsiteY51" fmla="*/ 5000263 h 5408175"/>
                <a:gd name="connsiteX52" fmla="*/ 5208608 w 6886937"/>
                <a:gd name="connsiteY52" fmla="*/ 5301205 h 5408175"/>
                <a:gd name="connsiteX53" fmla="*/ 4942390 w 6886937"/>
                <a:gd name="connsiteY53" fmla="*/ 5324355 h 5408175"/>
                <a:gd name="connsiteX54" fmla="*/ 4768770 w 6886937"/>
                <a:gd name="connsiteY54" fmla="*/ 5220182 h 5408175"/>
                <a:gd name="connsiteX55" fmla="*/ 4757195 w 6886937"/>
                <a:gd name="connsiteY55" fmla="*/ 4097438 h 5408175"/>
                <a:gd name="connsiteX56" fmla="*/ 4757195 w 6886937"/>
                <a:gd name="connsiteY56" fmla="*/ 3356658 h 5408175"/>
                <a:gd name="connsiteX57" fmla="*/ 4201610 w 6886937"/>
                <a:gd name="connsiteY57" fmla="*/ 3356658 h 5408175"/>
                <a:gd name="connsiteX58" fmla="*/ 4537276 w 6886937"/>
                <a:gd name="connsiteY58" fmla="*/ 2407534 h 5408175"/>
                <a:gd name="connsiteX59" fmla="*/ 4653023 w 6886937"/>
                <a:gd name="connsiteY59" fmla="*/ 1967696 h 5408175"/>
                <a:gd name="connsiteX60" fmla="*/ 4710896 w 6886937"/>
                <a:gd name="connsiteY60" fmla="*/ 1585732 h 5408175"/>
                <a:gd name="connsiteX61" fmla="*/ 4676172 w 6886937"/>
                <a:gd name="connsiteY61" fmla="*/ 1435261 h 5408175"/>
                <a:gd name="connsiteX62" fmla="*/ 4328932 w 6886937"/>
                <a:gd name="connsiteY62" fmla="*/ 1076446 h 5408175"/>
                <a:gd name="connsiteX63" fmla="*/ 3368233 w 6886937"/>
                <a:gd name="connsiteY63" fmla="*/ 416689 h 5408175"/>
                <a:gd name="connsiteX64" fmla="*/ 2627453 w 6886937"/>
                <a:gd name="connsiteY64" fmla="*/ 902825 h 5408175"/>
                <a:gd name="connsiteX65" fmla="*/ 2361236 w 6886937"/>
                <a:gd name="connsiteY65" fmla="*/ 1122744 h 5408175"/>
                <a:gd name="connsiteX66" fmla="*/ 2268638 w 6886937"/>
                <a:gd name="connsiteY66" fmla="*/ 1273215 h 5408175"/>
                <a:gd name="connsiteX67" fmla="*/ 2222340 w 6886937"/>
                <a:gd name="connsiteY67" fmla="*/ 1620456 h 5408175"/>
                <a:gd name="connsiteX68" fmla="*/ 2222340 w 6886937"/>
                <a:gd name="connsiteY68" fmla="*/ 2951544 h 5408175"/>
                <a:gd name="connsiteX69" fmla="*/ 2222340 w 6886937"/>
                <a:gd name="connsiteY69" fmla="*/ 5034987 h 5408175"/>
                <a:gd name="connsiteX70" fmla="*/ 2176041 w 6886937"/>
                <a:gd name="connsiteY70" fmla="*/ 5254906 h 5408175"/>
                <a:gd name="connsiteX71" fmla="*/ 2002421 w 6886937"/>
                <a:gd name="connsiteY71" fmla="*/ 5324355 h 5408175"/>
                <a:gd name="connsiteX72" fmla="*/ 1724628 w 6886937"/>
                <a:gd name="connsiteY72" fmla="*/ 5301205 h 5408175"/>
                <a:gd name="connsiteX73" fmla="*/ 1643605 w 6886937"/>
                <a:gd name="connsiteY73" fmla="*/ 5162309 h 5408175"/>
                <a:gd name="connsiteX74" fmla="*/ 1678329 w 6886937"/>
                <a:gd name="connsiteY74" fmla="*/ 4710896 h 5408175"/>
                <a:gd name="connsiteX75" fmla="*/ 1632031 w 6886937"/>
                <a:gd name="connsiteY75" fmla="*/ 3472405 h 5408175"/>
                <a:gd name="connsiteX76" fmla="*/ 1608881 w 6886937"/>
                <a:gd name="connsiteY76" fmla="*/ 3368233 h 5408175"/>
                <a:gd name="connsiteX77" fmla="*/ 1574157 w 6886937"/>
                <a:gd name="connsiteY77" fmla="*/ 3518704 h 5408175"/>
                <a:gd name="connsiteX78" fmla="*/ 1620022 w 6886937"/>
                <a:gd name="connsiteY78" fmla="*/ 4953965 h 5408175"/>
                <a:gd name="connsiteX79" fmla="*/ 1551008 w 6886937"/>
                <a:gd name="connsiteY79" fmla="*/ 5231757 h 5408175"/>
                <a:gd name="connsiteX80" fmla="*/ 1354238 w 6886937"/>
                <a:gd name="connsiteY80" fmla="*/ 5335929 h 5408175"/>
                <a:gd name="connsiteX81" fmla="*/ 1088021 w 6886937"/>
                <a:gd name="connsiteY81" fmla="*/ 5278056 h 5408175"/>
                <a:gd name="connsiteX82" fmla="*/ 995423 w 6886937"/>
                <a:gd name="connsiteY82" fmla="*/ 5104436 h 5408175"/>
                <a:gd name="connsiteX83" fmla="*/ 995423 w 6886937"/>
                <a:gd name="connsiteY83" fmla="*/ 5011838 h 5408175"/>
                <a:gd name="connsiteX84" fmla="*/ 995423 w 6886937"/>
                <a:gd name="connsiteY84" fmla="*/ 1562582 h 5408175"/>
                <a:gd name="connsiteX0" fmla="*/ 901331 w 6886937"/>
                <a:gd name="connsiteY0" fmla="*/ 5270002 h 5335929"/>
                <a:gd name="connsiteX1" fmla="*/ 812543 w 6886937"/>
                <a:gd name="connsiteY1" fmla="*/ 5146635 h 5335929"/>
                <a:gd name="connsiteX2" fmla="*/ 846978 w 6886937"/>
                <a:gd name="connsiteY2" fmla="*/ 4695367 h 5335929"/>
                <a:gd name="connsiteX3" fmla="*/ 911603 w 6886937"/>
                <a:gd name="connsiteY3" fmla="*/ 1716429 h 5335929"/>
                <a:gd name="connsiteX4" fmla="*/ 850498 w 6886937"/>
                <a:gd name="connsiteY4" fmla="*/ 1695788 h 5335929"/>
                <a:gd name="connsiteX5" fmla="*/ 925975 w 6886937"/>
                <a:gd name="connsiteY5" fmla="*/ 1527858 h 5335929"/>
                <a:gd name="connsiteX6" fmla="*/ 821803 w 6886937"/>
                <a:gd name="connsiteY6" fmla="*/ 1585732 h 5335929"/>
                <a:gd name="connsiteX7" fmla="*/ 590309 w 6886937"/>
                <a:gd name="connsiteY7" fmla="*/ 2025570 h 5335929"/>
                <a:gd name="connsiteX8" fmla="*/ 381965 w 6886937"/>
                <a:gd name="connsiteY8" fmla="*/ 2442258 h 5335929"/>
                <a:gd name="connsiteX9" fmla="*/ 266218 w 6886937"/>
                <a:gd name="connsiteY9" fmla="*/ 2581155 h 5335929"/>
                <a:gd name="connsiteX10" fmla="*/ 81023 w 6886937"/>
                <a:gd name="connsiteY10" fmla="*/ 2604304 h 5335929"/>
                <a:gd name="connsiteX11" fmla="*/ 11575 w 6886937"/>
                <a:gd name="connsiteY11" fmla="*/ 2523281 h 5335929"/>
                <a:gd name="connsiteX12" fmla="*/ 0 w 6886937"/>
                <a:gd name="connsiteY12" fmla="*/ 2384385 h 5335929"/>
                <a:gd name="connsiteX13" fmla="*/ 92598 w 6886937"/>
                <a:gd name="connsiteY13" fmla="*/ 2141317 h 5335929"/>
                <a:gd name="connsiteX14" fmla="*/ 625033 w 6886937"/>
                <a:gd name="connsiteY14" fmla="*/ 879676 h 5335929"/>
                <a:gd name="connsiteX15" fmla="*/ 717631 w 6886937"/>
                <a:gd name="connsiteY15" fmla="*/ 740780 h 5335929"/>
                <a:gd name="connsiteX16" fmla="*/ 856527 w 6886937"/>
                <a:gd name="connsiteY16" fmla="*/ 671332 h 5335929"/>
                <a:gd name="connsiteX17" fmla="*/ 1400537 w 6886937"/>
                <a:gd name="connsiteY17" fmla="*/ 659757 h 5335929"/>
                <a:gd name="connsiteX18" fmla="*/ 1956122 w 6886937"/>
                <a:gd name="connsiteY18" fmla="*/ 625033 h 5335929"/>
                <a:gd name="connsiteX19" fmla="*/ 2314937 w 6886937"/>
                <a:gd name="connsiteY19" fmla="*/ 509286 h 5335929"/>
                <a:gd name="connsiteX20" fmla="*/ 3125165 w 6886937"/>
                <a:gd name="connsiteY20" fmla="*/ 69448 h 5335929"/>
                <a:gd name="connsiteX21" fmla="*/ 3368233 w 6886937"/>
                <a:gd name="connsiteY21" fmla="*/ 0 h 5335929"/>
                <a:gd name="connsiteX22" fmla="*/ 3657600 w 6886937"/>
                <a:gd name="connsiteY22" fmla="*/ 104172 h 5335929"/>
                <a:gd name="connsiteX23" fmla="*/ 4132162 w 6886937"/>
                <a:gd name="connsiteY23" fmla="*/ 370390 h 5335929"/>
                <a:gd name="connsiteX24" fmla="*/ 4525702 w 6886937"/>
                <a:gd name="connsiteY24" fmla="*/ 601884 h 5335929"/>
                <a:gd name="connsiteX25" fmla="*/ 5231757 w 6886937"/>
                <a:gd name="connsiteY25" fmla="*/ 694481 h 5335929"/>
                <a:gd name="connsiteX26" fmla="*/ 5775767 w 6886937"/>
                <a:gd name="connsiteY26" fmla="*/ 717631 h 5335929"/>
                <a:gd name="connsiteX27" fmla="*/ 6053560 w 6886937"/>
                <a:gd name="connsiteY27" fmla="*/ 891251 h 5335929"/>
                <a:gd name="connsiteX28" fmla="*/ 6366076 w 6886937"/>
                <a:gd name="connsiteY28" fmla="*/ 1388962 h 5335929"/>
                <a:gd name="connsiteX29" fmla="*/ 6771190 w 6886937"/>
                <a:gd name="connsiteY29" fmla="*/ 2129742 h 5335929"/>
                <a:gd name="connsiteX30" fmla="*/ 6886937 w 6886937"/>
                <a:gd name="connsiteY30" fmla="*/ 2395960 h 5335929"/>
                <a:gd name="connsiteX31" fmla="*/ 6829064 w 6886937"/>
                <a:gd name="connsiteY31" fmla="*/ 2592729 h 5335929"/>
                <a:gd name="connsiteX32" fmla="*/ 6690167 w 6886937"/>
                <a:gd name="connsiteY32" fmla="*/ 2604304 h 5335929"/>
                <a:gd name="connsiteX33" fmla="*/ 6493398 w 6886937"/>
                <a:gd name="connsiteY33" fmla="*/ 2500132 h 5335929"/>
                <a:gd name="connsiteX34" fmla="*/ 6227180 w 6886937"/>
                <a:gd name="connsiteY34" fmla="*/ 2071869 h 5335929"/>
                <a:gd name="connsiteX35" fmla="*/ 6007261 w 6886937"/>
                <a:gd name="connsiteY35" fmla="*/ 1689904 h 5335929"/>
                <a:gd name="connsiteX36" fmla="*/ 5879940 w 6886937"/>
                <a:gd name="connsiteY36" fmla="*/ 1562582 h 5335929"/>
                <a:gd name="connsiteX37" fmla="*/ 5845215 w 6886937"/>
                <a:gd name="connsiteY37" fmla="*/ 1574157 h 5335929"/>
                <a:gd name="connsiteX38" fmla="*/ 5937813 w 6886937"/>
                <a:gd name="connsiteY38" fmla="*/ 1956122 h 5335929"/>
                <a:gd name="connsiteX39" fmla="*/ 6412375 w 6886937"/>
                <a:gd name="connsiteY39" fmla="*/ 3345084 h 5335929"/>
                <a:gd name="connsiteX40" fmla="*/ 6389226 w 6886937"/>
                <a:gd name="connsiteY40" fmla="*/ 3379808 h 5335929"/>
                <a:gd name="connsiteX41" fmla="*/ 5845215 w 6886937"/>
                <a:gd name="connsiteY41" fmla="*/ 3368233 h 5335929"/>
                <a:gd name="connsiteX42" fmla="*/ 5856790 w 6886937"/>
                <a:gd name="connsiteY42" fmla="*/ 5162309 h 5335929"/>
                <a:gd name="connsiteX43" fmla="*/ 5752618 w 6886937"/>
                <a:gd name="connsiteY43" fmla="*/ 5312780 h 5335929"/>
                <a:gd name="connsiteX44" fmla="*/ 5521124 w 6886937"/>
                <a:gd name="connsiteY44" fmla="*/ 5335929 h 5335929"/>
                <a:gd name="connsiteX45" fmla="*/ 5359079 w 6886937"/>
                <a:gd name="connsiteY45" fmla="*/ 5220182 h 5335929"/>
                <a:gd name="connsiteX46" fmla="*/ 5347504 w 6886937"/>
                <a:gd name="connsiteY46" fmla="*/ 5069712 h 5335929"/>
                <a:gd name="connsiteX47" fmla="*/ 5347504 w 6886937"/>
                <a:gd name="connsiteY47" fmla="*/ 3460831 h 5335929"/>
                <a:gd name="connsiteX48" fmla="*/ 5301205 w 6886937"/>
                <a:gd name="connsiteY48" fmla="*/ 3391382 h 5335929"/>
                <a:gd name="connsiteX49" fmla="*/ 5266481 w 6886937"/>
                <a:gd name="connsiteY49" fmla="*/ 3472405 h 5335929"/>
                <a:gd name="connsiteX50" fmla="*/ 5289631 w 6886937"/>
                <a:gd name="connsiteY50" fmla="*/ 5000263 h 5335929"/>
                <a:gd name="connsiteX51" fmla="*/ 5208608 w 6886937"/>
                <a:gd name="connsiteY51" fmla="*/ 5301205 h 5335929"/>
                <a:gd name="connsiteX52" fmla="*/ 4942390 w 6886937"/>
                <a:gd name="connsiteY52" fmla="*/ 5324355 h 5335929"/>
                <a:gd name="connsiteX53" fmla="*/ 4768770 w 6886937"/>
                <a:gd name="connsiteY53" fmla="*/ 5220182 h 5335929"/>
                <a:gd name="connsiteX54" fmla="*/ 4757195 w 6886937"/>
                <a:gd name="connsiteY54" fmla="*/ 4097438 h 5335929"/>
                <a:gd name="connsiteX55" fmla="*/ 4757195 w 6886937"/>
                <a:gd name="connsiteY55" fmla="*/ 3356658 h 5335929"/>
                <a:gd name="connsiteX56" fmla="*/ 4201610 w 6886937"/>
                <a:gd name="connsiteY56" fmla="*/ 3356658 h 5335929"/>
                <a:gd name="connsiteX57" fmla="*/ 4537276 w 6886937"/>
                <a:gd name="connsiteY57" fmla="*/ 2407534 h 5335929"/>
                <a:gd name="connsiteX58" fmla="*/ 4653023 w 6886937"/>
                <a:gd name="connsiteY58" fmla="*/ 1967696 h 5335929"/>
                <a:gd name="connsiteX59" fmla="*/ 4710896 w 6886937"/>
                <a:gd name="connsiteY59" fmla="*/ 1585732 h 5335929"/>
                <a:gd name="connsiteX60" fmla="*/ 4676172 w 6886937"/>
                <a:gd name="connsiteY60" fmla="*/ 1435261 h 5335929"/>
                <a:gd name="connsiteX61" fmla="*/ 4328932 w 6886937"/>
                <a:gd name="connsiteY61" fmla="*/ 1076446 h 5335929"/>
                <a:gd name="connsiteX62" fmla="*/ 3368233 w 6886937"/>
                <a:gd name="connsiteY62" fmla="*/ 416689 h 5335929"/>
                <a:gd name="connsiteX63" fmla="*/ 2627453 w 6886937"/>
                <a:gd name="connsiteY63" fmla="*/ 902825 h 5335929"/>
                <a:gd name="connsiteX64" fmla="*/ 2361236 w 6886937"/>
                <a:gd name="connsiteY64" fmla="*/ 1122744 h 5335929"/>
                <a:gd name="connsiteX65" fmla="*/ 2268638 w 6886937"/>
                <a:gd name="connsiteY65" fmla="*/ 1273215 h 5335929"/>
                <a:gd name="connsiteX66" fmla="*/ 2222340 w 6886937"/>
                <a:gd name="connsiteY66" fmla="*/ 1620456 h 5335929"/>
                <a:gd name="connsiteX67" fmla="*/ 2222340 w 6886937"/>
                <a:gd name="connsiteY67" fmla="*/ 2951544 h 5335929"/>
                <a:gd name="connsiteX68" fmla="*/ 2222340 w 6886937"/>
                <a:gd name="connsiteY68" fmla="*/ 5034987 h 5335929"/>
                <a:gd name="connsiteX69" fmla="*/ 2176041 w 6886937"/>
                <a:gd name="connsiteY69" fmla="*/ 5254906 h 5335929"/>
                <a:gd name="connsiteX70" fmla="*/ 2002421 w 6886937"/>
                <a:gd name="connsiteY70" fmla="*/ 5324355 h 5335929"/>
                <a:gd name="connsiteX71" fmla="*/ 1724628 w 6886937"/>
                <a:gd name="connsiteY71" fmla="*/ 5301205 h 5335929"/>
                <a:gd name="connsiteX72" fmla="*/ 1643605 w 6886937"/>
                <a:gd name="connsiteY72" fmla="*/ 5162309 h 5335929"/>
                <a:gd name="connsiteX73" fmla="*/ 1678329 w 6886937"/>
                <a:gd name="connsiteY73" fmla="*/ 4710896 h 5335929"/>
                <a:gd name="connsiteX74" fmla="*/ 1632031 w 6886937"/>
                <a:gd name="connsiteY74" fmla="*/ 3472405 h 5335929"/>
                <a:gd name="connsiteX75" fmla="*/ 1608881 w 6886937"/>
                <a:gd name="connsiteY75" fmla="*/ 3368233 h 5335929"/>
                <a:gd name="connsiteX76" fmla="*/ 1574157 w 6886937"/>
                <a:gd name="connsiteY76" fmla="*/ 3518704 h 5335929"/>
                <a:gd name="connsiteX77" fmla="*/ 1620022 w 6886937"/>
                <a:gd name="connsiteY77" fmla="*/ 4953965 h 5335929"/>
                <a:gd name="connsiteX78" fmla="*/ 1551008 w 6886937"/>
                <a:gd name="connsiteY78" fmla="*/ 5231757 h 5335929"/>
                <a:gd name="connsiteX79" fmla="*/ 1354238 w 6886937"/>
                <a:gd name="connsiteY79" fmla="*/ 5335929 h 5335929"/>
                <a:gd name="connsiteX80" fmla="*/ 1088021 w 6886937"/>
                <a:gd name="connsiteY80" fmla="*/ 5278056 h 5335929"/>
                <a:gd name="connsiteX81" fmla="*/ 995423 w 6886937"/>
                <a:gd name="connsiteY81" fmla="*/ 5104436 h 5335929"/>
                <a:gd name="connsiteX82" fmla="*/ 995423 w 6886937"/>
                <a:gd name="connsiteY82" fmla="*/ 5011838 h 5335929"/>
                <a:gd name="connsiteX83" fmla="*/ 995423 w 6886937"/>
                <a:gd name="connsiteY83" fmla="*/ 1562582 h 5335929"/>
                <a:gd name="connsiteX0" fmla="*/ 812543 w 6886937"/>
                <a:gd name="connsiteY0" fmla="*/ 5146635 h 5335929"/>
                <a:gd name="connsiteX1" fmla="*/ 846978 w 6886937"/>
                <a:gd name="connsiteY1" fmla="*/ 4695367 h 5335929"/>
                <a:gd name="connsiteX2" fmla="*/ 911603 w 6886937"/>
                <a:gd name="connsiteY2" fmla="*/ 1716429 h 5335929"/>
                <a:gd name="connsiteX3" fmla="*/ 850498 w 6886937"/>
                <a:gd name="connsiteY3" fmla="*/ 1695788 h 5335929"/>
                <a:gd name="connsiteX4" fmla="*/ 925975 w 6886937"/>
                <a:gd name="connsiteY4" fmla="*/ 1527858 h 5335929"/>
                <a:gd name="connsiteX5" fmla="*/ 821803 w 6886937"/>
                <a:gd name="connsiteY5" fmla="*/ 1585732 h 5335929"/>
                <a:gd name="connsiteX6" fmla="*/ 590309 w 6886937"/>
                <a:gd name="connsiteY6" fmla="*/ 2025570 h 5335929"/>
                <a:gd name="connsiteX7" fmla="*/ 381965 w 6886937"/>
                <a:gd name="connsiteY7" fmla="*/ 2442258 h 5335929"/>
                <a:gd name="connsiteX8" fmla="*/ 266218 w 6886937"/>
                <a:gd name="connsiteY8" fmla="*/ 2581155 h 5335929"/>
                <a:gd name="connsiteX9" fmla="*/ 81023 w 6886937"/>
                <a:gd name="connsiteY9" fmla="*/ 2604304 h 5335929"/>
                <a:gd name="connsiteX10" fmla="*/ 11575 w 6886937"/>
                <a:gd name="connsiteY10" fmla="*/ 2523281 h 5335929"/>
                <a:gd name="connsiteX11" fmla="*/ 0 w 6886937"/>
                <a:gd name="connsiteY11" fmla="*/ 2384385 h 5335929"/>
                <a:gd name="connsiteX12" fmla="*/ 92598 w 6886937"/>
                <a:gd name="connsiteY12" fmla="*/ 2141317 h 5335929"/>
                <a:gd name="connsiteX13" fmla="*/ 625033 w 6886937"/>
                <a:gd name="connsiteY13" fmla="*/ 879676 h 5335929"/>
                <a:gd name="connsiteX14" fmla="*/ 717631 w 6886937"/>
                <a:gd name="connsiteY14" fmla="*/ 740780 h 5335929"/>
                <a:gd name="connsiteX15" fmla="*/ 856527 w 6886937"/>
                <a:gd name="connsiteY15" fmla="*/ 671332 h 5335929"/>
                <a:gd name="connsiteX16" fmla="*/ 1400537 w 6886937"/>
                <a:gd name="connsiteY16" fmla="*/ 659757 h 5335929"/>
                <a:gd name="connsiteX17" fmla="*/ 1956122 w 6886937"/>
                <a:gd name="connsiteY17" fmla="*/ 625033 h 5335929"/>
                <a:gd name="connsiteX18" fmla="*/ 2314937 w 6886937"/>
                <a:gd name="connsiteY18" fmla="*/ 509286 h 5335929"/>
                <a:gd name="connsiteX19" fmla="*/ 3125165 w 6886937"/>
                <a:gd name="connsiteY19" fmla="*/ 69448 h 5335929"/>
                <a:gd name="connsiteX20" fmla="*/ 3368233 w 6886937"/>
                <a:gd name="connsiteY20" fmla="*/ 0 h 5335929"/>
                <a:gd name="connsiteX21" fmla="*/ 3657600 w 6886937"/>
                <a:gd name="connsiteY21" fmla="*/ 104172 h 5335929"/>
                <a:gd name="connsiteX22" fmla="*/ 4132162 w 6886937"/>
                <a:gd name="connsiteY22" fmla="*/ 370390 h 5335929"/>
                <a:gd name="connsiteX23" fmla="*/ 4525702 w 6886937"/>
                <a:gd name="connsiteY23" fmla="*/ 601884 h 5335929"/>
                <a:gd name="connsiteX24" fmla="*/ 5231757 w 6886937"/>
                <a:gd name="connsiteY24" fmla="*/ 694481 h 5335929"/>
                <a:gd name="connsiteX25" fmla="*/ 5775767 w 6886937"/>
                <a:gd name="connsiteY25" fmla="*/ 717631 h 5335929"/>
                <a:gd name="connsiteX26" fmla="*/ 6053560 w 6886937"/>
                <a:gd name="connsiteY26" fmla="*/ 891251 h 5335929"/>
                <a:gd name="connsiteX27" fmla="*/ 6366076 w 6886937"/>
                <a:gd name="connsiteY27" fmla="*/ 1388962 h 5335929"/>
                <a:gd name="connsiteX28" fmla="*/ 6771190 w 6886937"/>
                <a:gd name="connsiteY28" fmla="*/ 2129742 h 5335929"/>
                <a:gd name="connsiteX29" fmla="*/ 6886937 w 6886937"/>
                <a:gd name="connsiteY29" fmla="*/ 2395960 h 5335929"/>
                <a:gd name="connsiteX30" fmla="*/ 6829064 w 6886937"/>
                <a:gd name="connsiteY30" fmla="*/ 2592729 h 5335929"/>
                <a:gd name="connsiteX31" fmla="*/ 6690167 w 6886937"/>
                <a:gd name="connsiteY31" fmla="*/ 2604304 h 5335929"/>
                <a:gd name="connsiteX32" fmla="*/ 6493398 w 6886937"/>
                <a:gd name="connsiteY32" fmla="*/ 2500132 h 5335929"/>
                <a:gd name="connsiteX33" fmla="*/ 6227180 w 6886937"/>
                <a:gd name="connsiteY33" fmla="*/ 2071869 h 5335929"/>
                <a:gd name="connsiteX34" fmla="*/ 6007261 w 6886937"/>
                <a:gd name="connsiteY34" fmla="*/ 1689904 h 5335929"/>
                <a:gd name="connsiteX35" fmla="*/ 5879940 w 6886937"/>
                <a:gd name="connsiteY35" fmla="*/ 1562582 h 5335929"/>
                <a:gd name="connsiteX36" fmla="*/ 5845215 w 6886937"/>
                <a:gd name="connsiteY36" fmla="*/ 1574157 h 5335929"/>
                <a:gd name="connsiteX37" fmla="*/ 5937813 w 6886937"/>
                <a:gd name="connsiteY37" fmla="*/ 1956122 h 5335929"/>
                <a:gd name="connsiteX38" fmla="*/ 6412375 w 6886937"/>
                <a:gd name="connsiteY38" fmla="*/ 3345084 h 5335929"/>
                <a:gd name="connsiteX39" fmla="*/ 6389226 w 6886937"/>
                <a:gd name="connsiteY39" fmla="*/ 3379808 h 5335929"/>
                <a:gd name="connsiteX40" fmla="*/ 5845215 w 6886937"/>
                <a:gd name="connsiteY40" fmla="*/ 3368233 h 5335929"/>
                <a:gd name="connsiteX41" fmla="*/ 5856790 w 6886937"/>
                <a:gd name="connsiteY41" fmla="*/ 5162309 h 5335929"/>
                <a:gd name="connsiteX42" fmla="*/ 5752618 w 6886937"/>
                <a:gd name="connsiteY42" fmla="*/ 5312780 h 5335929"/>
                <a:gd name="connsiteX43" fmla="*/ 5521124 w 6886937"/>
                <a:gd name="connsiteY43" fmla="*/ 5335929 h 5335929"/>
                <a:gd name="connsiteX44" fmla="*/ 5359079 w 6886937"/>
                <a:gd name="connsiteY44" fmla="*/ 5220182 h 5335929"/>
                <a:gd name="connsiteX45" fmla="*/ 5347504 w 6886937"/>
                <a:gd name="connsiteY45" fmla="*/ 5069712 h 5335929"/>
                <a:gd name="connsiteX46" fmla="*/ 5347504 w 6886937"/>
                <a:gd name="connsiteY46" fmla="*/ 3460831 h 5335929"/>
                <a:gd name="connsiteX47" fmla="*/ 5301205 w 6886937"/>
                <a:gd name="connsiteY47" fmla="*/ 3391382 h 5335929"/>
                <a:gd name="connsiteX48" fmla="*/ 5266481 w 6886937"/>
                <a:gd name="connsiteY48" fmla="*/ 3472405 h 5335929"/>
                <a:gd name="connsiteX49" fmla="*/ 5289631 w 6886937"/>
                <a:gd name="connsiteY49" fmla="*/ 5000263 h 5335929"/>
                <a:gd name="connsiteX50" fmla="*/ 5208608 w 6886937"/>
                <a:gd name="connsiteY50" fmla="*/ 5301205 h 5335929"/>
                <a:gd name="connsiteX51" fmla="*/ 4942390 w 6886937"/>
                <a:gd name="connsiteY51" fmla="*/ 5324355 h 5335929"/>
                <a:gd name="connsiteX52" fmla="*/ 4768770 w 6886937"/>
                <a:gd name="connsiteY52" fmla="*/ 5220182 h 5335929"/>
                <a:gd name="connsiteX53" fmla="*/ 4757195 w 6886937"/>
                <a:gd name="connsiteY53" fmla="*/ 4097438 h 5335929"/>
                <a:gd name="connsiteX54" fmla="*/ 4757195 w 6886937"/>
                <a:gd name="connsiteY54" fmla="*/ 3356658 h 5335929"/>
                <a:gd name="connsiteX55" fmla="*/ 4201610 w 6886937"/>
                <a:gd name="connsiteY55" fmla="*/ 3356658 h 5335929"/>
                <a:gd name="connsiteX56" fmla="*/ 4537276 w 6886937"/>
                <a:gd name="connsiteY56" fmla="*/ 2407534 h 5335929"/>
                <a:gd name="connsiteX57" fmla="*/ 4653023 w 6886937"/>
                <a:gd name="connsiteY57" fmla="*/ 1967696 h 5335929"/>
                <a:gd name="connsiteX58" fmla="*/ 4710896 w 6886937"/>
                <a:gd name="connsiteY58" fmla="*/ 1585732 h 5335929"/>
                <a:gd name="connsiteX59" fmla="*/ 4676172 w 6886937"/>
                <a:gd name="connsiteY59" fmla="*/ 1435261 h 5335929"/>
                <a:gd name="connsiteX60" fmla="*/ 4328932 w 6886937"/>
                <a:gd name="connsiteY60" fmla="*/ 1076446 h 5335929"/>
                <a:gd name="connsiteX61" fmla="*/ 3368233 w 6886937"/>
                <a:gd name="connsiteY61" fmla="*/ 416689 h 5335929"/>
                <a:gd name="connsiteX62" fmla="*/ 2627453 w 6886937"/>
                <a:gd name="connsiteY62" fmla="*/ 902825 h 5335929"/>
                <a:gd name="connsiteX63" fmla="*/ 2361236 w 6886937"/>
                <a:gd name="connsiteY63" fmla="*/ 1122744 h 5335929"/>
                <a:gd name="connsiteX64" fmla="*/ 2268638 w 6886937"/>
                <a:gd name="connsiteY64" fmla="*/ 1273215 h 5335929"/>
                <a:gd name="connsiteX65" fmla="*/ 2222340 w 6886937"/>
                <a:gd name="connsiteY65" fmla="*/ 1620456 h 5335929"/>
                <a:gd name="connsiteX66" fmla="*/ 2222340 w 6886937"/>
                <a:gd name="connsiteY66" fmla="*/ 2951544 h 5335929"/>
                <a:gd name="connsiteX67" fmla="*/ 2222340 w 6886937"/>
                <a:gd name="connsiteY67" fmla="*/ 5034987 h 5335929"/>
                <a:gd name="connsiteX68" fmla="*/ 2176041 w 6886937"/>
                <a:gd name="connsiteY68" fmla="*/ 5254906 h 5335929"/>
                <a:gd name="connsiteX69" fmla="*/ 2002421 w 6886937"/>
                <a:gd name="connsiteY69" fmla="*/ 5324355 h 5335929"/>
                <a:gd name="connsiteX70" fmla="*/ 1724628 w 6886937"/>
                <a:gd name="connsiteY70" fmla="*/ 5301205 h 5335929"/>
                <a:gd name="connsiteX71" fmla="*/ 1643605 w 6886937"/>
                <a:gd name="connsiteY71" fmla="*/ 5162309 h 5335929"/>
                <a:gd name="connsiteX72" fmla="*/ 1678329 w 6886937"/>
                <a:gd name="connsiteY72" fmla="*/ 4710896 h 5335929"/>
                <a:gd name="connsiteX73" fmla="*/ 1632031 w 6886937"/>
                <a:gd name="connsiteY73" fmla="*/ 3472405 h 5335929"/>
                <a:gd name="connsiteX74" fmla="*/ 1608881 w 6886937"/>
                <a:gd name="connsiteY74" fmla="*/ 3368233 h 5335929"/>
                <a:gd name="connsiteX75" fmla="*/ 1574157 w 6886937"/>
                <a:gd name="connsiteY75" fmla="*/ 3518704 h 5335929"/>
                <a:gd name="connsiteX76" fmla="*/ 1620022 w 6886937"/>
                <a:gd name="connsiteY76" fmla="*/ 4953965 h 5335929"/>
                <a:gd name="connsiteX77" fmla="*/ 1551008 w 6886937"/>
                <a:gd name="connsiteY77" fmla="*/ 5231757 h 5335929"/>
                <a:gd name="connsiteX78" fmla="*/ 1354238 w 6886937"/>
                <a:gd name="connsiteY78" fmla="*/ 5335929 h 5335929"/>
                <a:gd name="connsiteX79" fmla="*/ 1088021 w 6886937"/>
                <a:gd name="connsiteY79" fmla="*/ 5278056 h 5335929"/>
                <a:gd name="connsiteX80" fmla="*/ 995423 w 6886937"/>
                <a:gd name="connsiteY80" fmla="*/ 5104436 h 5335929"/>
                <a:gd name="connsiteX81" fmla="*/ 995423 w 6886937"/>
                <a:gd name="connsiteY81" fmla="*/ 5011838 h 5335929"/>
                <a:gd name="connsiteX82" fmla="*/ 995423 w 6886937"/>
                <a:gd name="connsiteY82" fmla="*/ 1562582 h 5335929"/>
                <a:gd name="connsiteX0" fmla="*/ 846978 w 6886937"/>
                <a:gd name="connsiteY0" fmla="*/ 4695367 h 5335929"/>
                <a:gd name="connsiteX1" fmla="*/ 911603 w 6886937"/>
                <a:gd name="connsiteY1" fmla="*/ 1716429 h 5335929"/>
                <a:gd name="connsiteX2" fmla="*/ 850498 w 6886937"/>
                <a:gd name="connsiteY2" fmla="*/ 1695788 h 5335929"/>
                <a:gd name="connsiteX3" fmla="*/ 925975 w 6886937"/>
                <a:gd name="connsiteY3" fmla="*/ 1527858 h 5335929"/>
                <a:gd name="connsiteX4" fmla="*/ 821803 w 6886937"/>
                <a:gd name="connsiteY4" fmla="*/ 1585732 h 5335929"/>
                <a:gd name="connsiteX5" fmla="*/ 590309 w 6886937"/>
                <a:gd name="connsiteY5" fmla="*/ 2025570 h 5335929"/>
                <a:gd name="connsiteX6" fmla="*/ 381965 w 6886937"/>
                <a:gd name="connsiteY6" fmla="*/ 2442258 h 5335929"/>
                <a:gd name="connsiteX7" fmla="*/ 266218 w 6886937"/>
                <a:gd name="connsiteY7" fmla="*/ 2581155 h 5335929"/>
                <a:gd name="connsiteX8" fmla="*/ 81023 w 6886937"/>
                <a:gd name="connsiteY8" fmla="*/ 2604304 h 5335929"/>
                <a:gd name="connsiteX9" fmla="*/ 11575 w 6886937"/>
                <a:gd name="connsiteY9" fmla="*/ 2523281 h 5335929"/>
                <a:gd name="connsiteX10" fmla="*/ 0 w 6886937"/>
                <a:gd name="connsiteY10" fmla="*/ 2384385 h 5335929"/>
                <a:gd name="connsiteX11" fmla="*/ 92598 w 6886937"/>
                <a:gd name="connsiteY11" fmla="*/ 2141317 h 5335929"/>
                <a:gd name="connsiteX12" fmla="*/ 625033 w 6886937"/>
                <a:gd name="connsiteY12" fmla="*/ 879676 h 5335929"/>
                <a:gd name="connsiteX13" fmla="*/ 717631 w 6886937"/>
                <a:gd name="connsiteY13" fmla="*/ 740780 h 5335929"/>
                <a:gd name="connsiteX14" fmla="*/ 856527 w 6886937"/>
                <a:gd name="connsiteY14" fmla="*/ 671332 h 5335929"/>
                <a:gd name="connsiteX15" fmla="*/ 1400537 w 6886937"/>
                <a:gd name="connsiteY15" fmla="*/ 659757 h 5335929"/>
                <a:gd name="connsiteX16" fmla="*/ 1956122 w 6886937"/>
                <a:gd name="connsiteY16" fmla="*/ 625033 h 5335929"/>
                <a:gd name="connsiteX17" fmla="*/ 2314937 w 6886937"/>
                <a:gd name="connsiteY17" fmla="*/ 509286 h 5335929"/>
                <a:gd name="connsiteX18" fmla="*/ 3125165 w 6886937"/>
                <a:gd name="connsiteY18" fmla="*/ 69448 h 5335929"/>
                <a:gd name="connsiteX19" fmla="*/ 3368233 w 6886937"/>
                <a:gd name="connsiteY19" fmla="*/ 0 h 5335929"/>
                <a:gd name="connsiteX20" fmla="*/ 3657600 w 6886937"/>
                <a:gd name="connsiteY20" fmla="*/ 104172 h 5335929"/>
                <a:gd name="connsiteX21" fmla="*/ 4132162 w 6886937"/>
                <a:gd name="connsiteY21" fmla="*/ 370390 h 5335929"/>
                <a:gd name="connsiteX22" fmla="*/ 4525702 w 6886937"/>
                <a:gd name="connsiteY22" fmla="*/ 601884 h 5335929"/>
                <a:gd name="connsiteX23" fmla="*/ 5231757 w 6886937"/>
                <a:gd name="connsiteY23" fmla="*/ 694481 h 5335929"/>
                <a:gd name="connsiteX24" fmla="*/ 5775767 w 6886937"/>
                <a:gd name="connsiteY24" fmla="*/ 717631 h 5335929"/>
                <a:gd name="connsiteX25" fmla="*/ 6053560 w 6886937"/>
                <a:gd name="connsiteY25" fmla="*/ 891251 h 5335929"/>
                <a:gd name="connsiteX26" fmla="*/ 6366076 w 6886937"/>
                <a:gd name="connsiteY26" fmla="*/ 1388962 h 5335929"/>
                <a:gd name="connsiteX27" fmla="*/ 6771190 w 6886937"/>
                <a:gd name="connsiteY27" fmla="*/ 2129742 h 5335929"/>
                <a:gd name="connsiteX28" fmla="*/ 6886937 w 6886937"/>
                <a:gd name="connsiteY28" fmla="*/ 2395960 h 5335929"/>
                <a:gd name="connsiteX29" fmla="*/ 6829064 w 6886937"/>
                <a:gd name="connsiteY29" fmla="*/ 2592729 h 5335929"/>
                <a:gd name="connsiteX30" fmla="*/ 6690167 w 6886937"/>
                <a:gd name="connsiteY30" fmla="*/ 2604304 h 5335929"/>
                <a:gd name="connsiteX31" fmla="*/ 6493398 w 6886937"/>
                <a:gd name="connsiteY31" fmla="*/ 2500132 h 5335929"/>
                <a:gd name="connsiteX32" fmla="*/ 6227180 w 6886937"/>
                <a:gd name="connsiteY32" fmla="*/ 2071869 h 5335929"/>
                <a:gd name="connsiteX33" fmla="*/ 6007261 w 6886937"/>
                <a:gd name="connsiteY33" fmla="*/ 1689904 h 5335929"/>
                <a:gd name="connsiteX34" fmla="*/ 5879940 w 6886937"/>
                <a:gd name="connsiteY34" fmla="*/ 1562582 h 5335929"/>
                <a:gd name="connsiteX35" fmla="*/ 5845215 w 6886937"/>
                <a:gd name="connsiteY35" fmla="*/ 1574157 h 5335929"/>
                <a:gd name="connsiteX36" fmla="*/ 5937813 w 6886937"/>
                <a:gd name="connsiteY36" fmla="*/ 1956122 h 5335929"/>
                <a:gd name="connsiteX37" fmla="*/ 6412375 w 6886937"/>
                <a:gd name="connsiteY37" fmla="*/ 3345084 h 5335929"/>
                <a:gd name="connsiteX38" fmla="*/ 6389226 w 6886937"/>
                <a:gd name="connsiteY38" fmla="*/ 3379808 h 5335929"/>
                <a:gd name="connsiteX39" fmla="*/ 5845215 w 6886937"/>
                <a:gd name="connsiteY39" fmla="*/ 3368233 h 5335929"/>
                <a:gd name="connsiteX40" fmla="*/ 5856790 w 6886937"/>
                <a:gd name="connsiteY40" fmla="*/ 5162309 h 5335929"/>
                <a:gd name="connsiteX41" fmla="*/ 5752618 w 6886937"/>
                <a:gd name="connsiteY41" fmla="*/ 5312780 h 5335929"/>
                <a:gd name="connsiteX42" fmla="*/ 5521124 w 6886937"/>
                <a:gd name="connsiteY42" fmla="*/ 5335929 h 5335929"/>
                <a:gd name="connsiteX43" fmla="*/ 5359079 w 6886937"/>
                <a:gd name="connsiteY43" fmla="*/ 5220182 h 5335929"/>
                <a:gd name="connsiteX44" fmla="*/ 5347504 w 6886937"/>
                <a:gd name="connsiteY44" fmla="*/ 5069712 h 5335929"/>
                <a:gd name="connsiteX45" fmla="*/ 5347504 w 6886937"/>
                <a:gd name="connsiteY45" fmla="*/ 3460831 h 5335929"/>
                <a:gd name="connsiteX46" fmla="*/ 5301205 w 6886937"/>
                <a:gd name="connsiteY46" fmla="*/ 3391382 h 5335929"/>
                <a:gd name="connsiteX47" fmla="*/ 5266481 w 6886937"/>
                <a:gd name="connsiteY47" fmla="*/ 3472405 h 5335929"/>
                <a:gd name="connsiteX48" fmla="*/ 5289631 w 6886937"/>
                <a:gd name="connsiteY48" fmla="*/ 5000263 h 5335929"/>
                <a:gd name="connsiteX49" fmla="*/ 5208608 w 6886937"/>
                <a:gd name="connsiteY49" fmla="*/ 5301205 h 5335929"/>
                <a:gd name="connsiteX50" fmla="*/ 4942390 w 6886937"/>
                <a:gd name="connsiteY50" fmla="*/ 5324355 h 5335929"/>
                <a:gd name="connsiteX51" fmla="*/ 4768770 w 6886937"/>
                <a:gd name="connsiteY51" fmla="*/ 5220182 h 5335929"/>
                <a:gd name="connsiteX52" fmla="*/ 4757195 w 6886937"/>
                <a:gd name="connsiteY52" fmla="*/ 4097438 h 5335929"/>
                <a:gd name="connsiteX53" fmla="*/ 4757195 w 6886937"/>
                <a:gd name="connsiteY53" fmla="*/ 3356658 h 5335929"/>
                <a:gd name="connsiteX54" fmla="*/ 4201610 w 6886937"/>
                <a:gd name="connsiteY54" fmla="*/ 3356658 h 5335929"/>
                <a:gd name="connsiteX55" fmla="*/ 4537276 w 6886937"/>
                <a:gd name="connsiteY55" fmla="*/ 2407534 h 5335929"/>
                <a:gd name="connsiteX56" fmla="*/ 4653023 w 6886937"/>
                <a:gd name="connsiteY56" fmla="*/ 1967696 h 5335929"/>
                <a:gd name="connsiteX57" fmla="*/ 4710896 w 6886937"/>
                <a:gd name="connsiteY57" fmla="*/ 1585732 h 5335929"/>
                <a:gd name="connsiteX58" fmla="*/ 4676172 w 6886937"/>
                <a:gd name="connsiteY58" fmla="*/ 1435261 h 5335929"/>
                <a:gd name="connsiteX59" fmla="*/ 4328932 w 6886937"/>
                <a:gd name="connsiteY59" fmla="*/ 1076446 h 5335929"/>
                <a:gd name="connsiteX60" fmla="*/ 3368233 w 6886937"/>
                <a:gd name="connsiteY60" fmla="*/ 416689 h 5335929"/>
                <a:gd name="connsiteX61" fmla="*/ 2627453 w 6886937"/>
                <a:gd name="connsiteY61" fmla="*/ 902825 h 5335929"/>
                <a:gd name="connsiteX62" fmla="*/ 2361236 w 6886937"/>
                <a:gd name="connsiteY62" fmla="*/ 1122744 h 5335929"/>
                <a:gd name="connsiteX63" fmla="*/ 2268638 w 6886937"/>
                <a:gd name="connsiteY63" fmla="*/ 1273215 h 5335929"/>
                <a:gd name="connsiteX64" fmla="*/ 2222340 w 6886937"/>
                <a:gd name="connsiteY64" fmla="*/ 1620456 h 5335929"/>
                <a:gd name="connsiteX65" fmla="*/ 2222340 w 6886937"/>
                <a:gd name="connsiteY65" fmla="*/ 2951544 h 5335929"/>
                <a:gd name="connsiteX66" fmla="*/ 2222340 w 6886937"/>
                <a:gd name="connsiteY66" fmla="*/ 5034987 h 5335929"/>
                <a:gd name="connsiteX67" fmla="*/ 2176041 w 6886937"/>
                <a:gd name="connsiteY67" fmla="*/ 5254906 h 5335929"/>
                <a:gd name="connsiteX68" fmla="*/ 2002421 w 6886937"/>
                <a:gd name="connsiteY68" fmla="*/ 5324355 h 5335929"/>
                <a:gd name="connsiteX69" fmla="*/ 1724628 w 6886937"/>
                <a:gd name="connsiteY69" fmla="*/ 5301205 h 5335929"/>
                <a:gd name="connsiteX70" fmla="*/ 1643605 w 6886937"/>
                <a:gd name="connsiteY70" fmla="*/ 5162309 h 5335929"/>
                <a:gd name="connsiteX71" fmla="*/ 1678329 w 6886937"/>
                <a:gd name="connsiteY71" fmla="*/ 4710896 h 5335929"/>
                <a:gd name="connsiteX72" fmla="*/ 1632031 w 6886937"/>
                <a:gd name="connsiteY72" fmla="*/ 3472405 h 5335929"/>
                <a:gd name="connsiteX73" fmla="*/ 1608881 w 6886937"/>
                <a:gd name="connsiteY73" fmla="*/ 3368233 h 5335929"/>
                <a:gd name="connsiteX74" fmla="*/ 1574157 w 6886937"/>
                <a:gd name="connsiteY74" fmla="*/ 3518704 h 5335929"/>
                <a:gd name="connsiteX75" fmla="*/ 1620022 w 6886937"/>
                <a:gd name="connsiteY75" fmla="*/ 4953965 h 5335929"/>
                <a:gd name="connsiteX76" fmla="*/ 1551008 w 6886937"/>
                <a:gd name="connsiteY76" fmla="*/ 5231757 h 5335929"/>
                <a:gd name="connsiteX77" fmla="*/ 1354238 w 6886937"/>
                <a:gd name="connsiteY77" fmla="*/ 5335929 h 5335929"/>
                <a:gd name="connsiteX78" fmla="*/ 1088021 w 6886937"/>
                <a:gd name="connsiteY78" fmla="*/ 5278056 h 5335929"/>
                <a:gd name="connsiteX79" fmla="*/ 995423 w 6886937"/>
                <a:gd name="connsiteY79" fmla="*/ 5104436 h 5335929"/>
                <a:gd name="connsiteX80" fmla="*/ 995423 w 6886937"/>
                <a:gd name="connsiteY80" fmla="*/ 5011838 h 5335929"/>
                <a:gd name="connsiteX81" fmla="*/ 995423 w 6886937"/>
                <a:gd name="connsiteY81" fmla="*/ 1562582 h 5335929"/>
                <a:gd name="connsiteX0" fmla="*/ 911603 w 6886937"/>
                <a:gd name="connsiteY0" fmla="*/ 1716429 h 5335929"/>
                <a:gd name="connsiteX1" fmla="*/ 850498 w 6886937"/>
                <a:gd name="connsiteY1" fmla="*/ 1695788 h 5335929"/>
                <a:gd name="connsiteX2" fmla="*/ 925975 w 6886937"/>
                <a:gd name="connsiteY2" fmla="*/ 1527858 h 5335929"/>
                <a:gd name="connsiteX3" fmla="*/ 821803 w 6886937"/>
                <a:gd name="connsiteY3" fmla="*/ 1585732 h 5335929"/>
                <a:gd name="connsiteX4" fmla="*/ 590309 w 6886937"/>
                <a:gd name="connsiteY4" fmla="*/ 2025570 h 5335929"/>
                <a:gd name="connsiteX5" fmla="*/ 381965 w 6886937"/>
                <a:gd name="connsiteY5" fmla="*/ 2442258 h 5335929"/>
                <a:gd name="connsiteX6" fmla="*/ 266218 w 6886937"/>
                <a:gd name="connsiteY6" fmla="*/ 2581155 h 5335929"/>
                <a:gd name="connsiteX7" fmla="*/ 81023 w 6886937"/>
                <a:gd name="connsiteY7" fmla="*/ 2604304 h 5335929"/>
                <a:gd name="connsiteX8" fmla="*/ 11575 w 6886937"/>
                <a:gd name="connsiteY8" fmla="*/ 2523281 h 5335929"/>
                <a:gd name="connsiteX9" fmla="*/ 0 w 6886937"/>
                <a:gd name="connsiteY9" fmla="*/ 2384385 h 5335929"/>
                <a:gd name="connsiteX10" fmla="*/ 92598 w 6886937"/>
                <a:gd name="connsiteY10" fmla="*/ 2141317 h 5335929"/>
                <a:gd name="connsiteX11" fmla="*/ 625033 w 6886937"/>
                <a:gd name="connsiteY11" fmla="*/ 879676 h 5335929"/>
                <a:gd name="connsiteX12" fmla="*/ 717631 w 6886937"/>
                <a:gd name="connsiteY12" fmla="*/ 740780 h 5335929"/>
                <a:gd name="connsiteX13" fmla="*/ 856527 w 6886937"/>
                <a:gd name="connsiteY13" fmla="*/ 671332 h 5335929"/>
                <a:gd name="connsiteX14" fmla="*/ 1400537 w 6886937"/>
                <a:gd name="connsiteY14" fmla="*/ 659757 h 5335929"/>
                <a:gd name="connsiteX15" fmla="*/ 1956122 w 6886937"/>
                <a:gd name="connsiteY15" fmla="*/ 625033 h 5335929"/>
                <a:gd name="connsiteX16" fmla="*/ 2314937 w 6886937"/>
                <a:gd name="connsiteY16" fmla="*/ 509286 h 5335929"/>
                <a:gd name="connsiteX17" fmla="*/ 3125165 w 6886937"/>
                <a:gd name="connsiteY17" fmla="*/ 69448 h 5335929"/>
                <a:gd name="connsiteX18" fmla="*/ 3368233 w 6886937"/>
                <a:gd name="connsiteY18" fmla="*/ 0 h 5335929"/>
                <a:gd name="connsiteX19" fmla="*/ 3657600 w 6886937"/>
                <a:gd name="connsiteY19" fmla="*/ 104172 h 5335929"/>
                <a:gd name="connsiteX20" fmla="*/ 4132162 w 6886937"/>
                <a:gd name="connsiteY20" fmla="*/ 370390 h 5335929"/>
                <a:gd name="connsiteX21" fmla="*/ 4525702 w 6886937"/>
                <a:gd name="connsiteY21" fmla="*/ 601884 h 5335929"/>
                <a:gd name="connsiteX22" fmla="*/ 5231757 w 6886937"/>
                <a:gd name="connsiteY22" fmla="*/ 694481 h 5335929"/>
                <a:gd name="connsiteX23" fmla="*/ 5775767 w 6886937"/>
                <a:gd name="connsiteY23" fmla="*/ 717631 h 5335929"/>
                <a:gd name="connsiteX24" fmla="*/ 6053560 w 6886937"/>
                <a:gd name="connsiteY24" fmla="*/ 891251 h 5335929"/>
                <a:gd name="connsiteX25" fmla="*/ 6366076 w 6886937"/>
                <a:gd name="connsiteY25" fmla="*/ 1388962 h 5335929"/>
                <a:gd name="connsiteX26" fmla="*/ 6771190 w 6886937"/>
                <a:gd name="connsiteY26" fmla="*/ 2129742 h 5335929"/>
                <a:gd name="connsiteX27" fmla="*/ 6886937 w 6886937"/>
                <a:gd name="connsiteY27" fmla="*/ 2395960 h 5335929"/>
                <a:gd name="connsiteX28" fmla="*/ 6829064 w 6886937"/>
                <a:gd name="connsiteY28" fmla="*/ 2592729 h 5335929"/>
                <a:gd name="connsiteX29" fmla="*/ 6690167 w 6886937"/>
                <a:gd name="connsiteY29" fmla="*/ 2604304 h 5335929"/>
                <a:gd name="connsiteX30" fmla="*/ 6493398 w 6886937"/>
                <a:gd name="connsiteY30" fmla="*/ 2500132 h 5335929"/>
                <a:gd name="connsiteX31" fmla="*/ 6227180 w 6886937"/>
                <a:gd name="connsiteY31" fmla="*/ 2071869 h 5335929"/>
                <a:gd name="connsiteX32" fmla="*/ 6007261 w 6886937"/>
                <a:gd name="connsiteY32" fmla="*/ 1689904 h 5335929"/>
                <a:gd name="connsiteX33" fmla="*/ 5879940 w 6886937"/>
                <a:gd name="connsiteY33" fmla="*/ 1562582 h 5335929"/>
                <a:gd name="connsiteX34" fmla="*/ 5845215 w 6886937"/>
                <a:gd name="connsiteY34" fmla="*/ 1574157 h 5335929"/>
                <a:gd name="connsiteX35" fmla="*/ 5937813 w 6886937"/>
                <a:gd name="connsiteY35" fmla="*/ 1956122 h 5335929"/>
                <a:gd name="connsiteX36" fmla="*/ 6412375 w 6886937"/>
                <a:gd name="connsiteY36" fmla="*/ 3345084 h 5335929"/>
                <a:gd name="connsiteX37" fmla="*/ 6389226 w 6886937"/>
                <a:gd name="connsiteY37" fmla="*/ 3379808 h 5335929"/>
                <a:gd name="connsiteX38" fmla="*/ 5845215 w 6886937"/>
                <a:gd name="connsiteY38" fmla="*/ 3368233 h 5335929"/>
                <a:gd name="connsiteX39" fmla="*/ 5856790 w 6886937"/>
                <a:gd name="connsiteY39" fmla="*/ 5162309 h 5335929"/>
                <a:gd name="connsiteX40" fmla="*/ 5752618 w 6886937"/>
                <a:gd name="connsiteY40" fmla="*/ 5312780 h 5335929"/>
                <a:gd name="connsiteX41" fmla="*/ 5521124 w 6886937"/>
                <a:gd name="connsiteY41" fmla="*/ 5335929 h 5335929"/>
                <a:gd name="connsiteX42" fmla="*/ 5359079 w 6886937"/>
                <a:gd name="connsiteY42" fmla="*/ 5220182 h 5335929"/>
                <a:gd name="connsiteX43" fmla="*/ 5347504 w 6886937"/>
                <a:gd name="connsiteY43" fmla="*/ 5069712 h 5335929"/>
                <a:gd name="connsiteX44" fmla="*/ 5347504 w 6886937"/>
                <a:gd name="connsiteY44" fmla="*/ 3460831 h 5335929"/>
                <a:gd name="connsiteX45" fmla="*/ 5301205 w 6886937"/>
                <a:gd name="connsiteY45" fmla="*/ 3391382 h 5335929"/>
                <a:gd name="connsiteX46" fmla="*/ 5266481 w 6886937"/>
                <a:gd name="connsiteY46" fmla="*/ 3472405 h 5335929"/>
                <a:gd name="connsiteX47" fmla="*/ 5289631 w 6886937"/>
                <a:gd name="connsiteY47" fmla="*/ 5000263 h 5335929"/>
                <a:gd name="connsiteX48" fmla="*/ 5208608 w 6886937"/>
                <a:gd name="connsiteY48" fmla="*/ 5301205 h 5335929"/>
                <a:gd name="connsiteX49" fmla="*/ 4942390 w 6886937"/>
                <a:gd name="connsiteY49" fmla="*/ 5324355 h 5335929"/>
                <a:gd name="connsiteX50" fmla="*/ 4768770 w 6886937"/>
                <a:gd name="connsiteY50" fmla="*/ 5220182 h 5335929"/>
                <a:gd name="connsiteX51" fmla="*/ 4757195 w 6886937"/>
                <a:gd name="connsiteY51" fmla="*/ 4097438 h 5335929"/>
                <a:gd name="connsiteX52" fmla="*/ 4757195 w 6886937"/>
                <a:gd name="connsiteY52" fmla="*/ 3356658 h 5335929"/>
                <a:gd name="connsiteX53" fmla="*/ 4201610 w 6886937"/>
                <a:gd name="connsiteY53" fmla="*/ 3356658 h 5335929"/>
                <a:gd name="connsiteX54" fmla="*/ 4537276 w 6886937"/>
                <a:gd name="connsiteY54" fmla="*/ 2407534 h 5335929"/>
                <a:gd name="connsiteX55" fmla="*/ 4653023 w 6886937"/>
                <a:gd name="connsiteY55" fmla="*/ 1967696 h 5335929"/>
                <a:gd name="connsiteX56" fmla="*/ 4710896 w 6886937"/>
                <a:gd name="connsiteY56" fmla="*/ 1585732 h 5335929"/>
                <a:gd name="connsiteX57" fmla="*/ 4676172 w 6886937"/>
                <a:gd name="connsiteY57" fmla="*/ 1435261 h 5335929"/>
                <a:gd name="connsiteX58" fmla="*/ 4328932 w 6886937"/>
                <a:gd name="connsiteY58" fmla="*/ 1076446 h 5335929"/>
                <a:gd name="connsiteX59" fmla="*/ 3368233 w 6886937"/>
                <a:gd name="connsiteY59" fmla="*/ 416689 h 5335929"/>
                <a:gd name="connsiteX60" fmla="*/ 2627453 w 6886937"/>
                <a:gd name="connsiteY60" fmla="*/ 902825 h 5335929"/>
                <a:gd name="connsiteX61" fmla="*/ 2361236 w 6886937"/>
                <a:gd name="connsiteY61" fmla="*/ 1122744 h 5335929"/>
                <a:gd name="connsiteX62" fmla="*/ 2268638 w 6886937"/>
                <a:gd name="connsiteY62" fmla="*/ 1273215 h 5335929"/>
                <a:gd name="connsiteX63" fmla="*/ 2222340 w 6886937"/>
                <a:gd name="connsiteY63" fmla="*/ 1620456 h 5335929"/>
                <a:gd name="connsiteX64" fmla="*/ 2222340 w 6886937"/>
                <a:gd name="connsiteY64" fmla="*/ 2951544 h 5335929"/>
                <a:gd name="connsiteX65" fmla="*/ 2222340 w 6886937"/>
                <a:gd name="connsiteY65" fmla="*/ 5034987 h 5335929"/>
                <a:gd name="connsiteX66" fmla="*/ 2176041 w 6886937"/>
                <a:gd name="connsiteY66" fmla="*/ 5254906 h 5335929"/>
                <a:gd name="connsiteX67" fmla="*/ 2002421 w 6886937"/>
                <a:gd name="connsiteY67" fmla="*/ 5324355 h 5335929"/>
                <a:gd name="connsiteX68" fmla="*/ 1724628 w 6886937"/>
                <a:gd name="connsiteY68" fmla="*/ 5301205 h 5335929"/>
                <a:gd name="connsiteX69" fmla="*/ 1643605 w 6886937"/>
                <a:gd name="connsiteY69" fmla="*/ 5162309 h 5335929"/>
                <a:gd name="connsiteX70" fmla="*/ 1678329 w 6886937"/>
                <a:gd name="connsiteY70" fmla="*/ 4710896 h 5335929"/>
                <a:gd name="connsiteX71" fmla="*/ 1632031 w 6886937"/>
                <a:gd name="connsiteY71" fmla="*/ 3472405 h 5335929"/>
                <a:gd name="connsiteX72" fmla="*/ 1608881 w 6886937"/>
                <a:gd name="connsiteY72" fmla="*/ 3368233 h 5335929"/>
                <a:gd name="connsiteX73" fmla="*/ 1574157 w 6886937"/>
                <a:gd name="connsiteY73" fmla="*/ 3518704 h 5335929"/>
                <a:gd name="connsiteX74" fmla="*/ 1620022 w 6886937"/>
                <a:gd name="connsiteY74" fmla="*/ 4953965 h 5335929"/>
                <a:gd name="connsiteX75" fmla="*/ 1551008 w 6886937"/>
                <a:gd name="connsiteY75" fmla="*/ 5231757 h 5335929"/>
                <a:gd name="connsiteX76" fmla="*/ 1354238 w 6886937"/>
                <a:gd name="connsiteY76" fmla="*/ 5335929 h 5335929"/>
                <a:gd name="connsiteX77" fmla="*/ 1088021 w 6886937"/>
                <a:gd name="connsiteY77" fmla="*/ 5278056 h 5335929"/>
                <a:gd name="connsiteX78" fmla="*/ 995423 w 6886937"/>
                <a:gd name="connsiteY78" fmla="*/ 5104436 h 5335929"/>
                <a:gd name="connsiteX79" fmla="*/ 995423 w 6886937"/>
                <a:gd name="connsiteY79" fmla="*/ 5011838 h 5335929"/>
                <a:gd name="connsiteX80" fmla="*/ 995423 w 6886937"/>
                <a:gd name="connsiteY80" fmla="*/ 1562582 h 5335929"/>
                <a:gd name="connsiteX0" fmla="*/ 911603 w 6886937"/>
                <a:gd name="connsiteY0" fmla="*/ 1716429 h 5335929"/>
                <a:gd name="connsiteX1" fmla="*/ 949269 w 6886937"/>
                <a:gd name="connsiteY1" fmla="*/ 1602708 h 5335929"/>
                <a:gd name="connsiteX2" fmla="*/ 850498 w 6886937"/>
                <a:gd name="connsiteY2" fmla="*/ 1695788 h 5335929"/>
                <a:gd name="connsiteX3" fmla="*/ 925975 w 6886937"/>
                <a:gd name="connsiteY3" fmla="*/ 1527858 h 5335929"/>
                <a:gd name="connsiteX4" fmla="*/ 821803 w 6886937"/>
                <a:gd name="connsiteY4" fmla="*/ 1585732 h 5335929"/>
                <a:gd name="connsiteX5" fmla="*/ 590309 w 6886937"/>
                <a:gd name="connsiteY5" fmla="*/ 2025570 h 5335929"/>
                <a:gd name="connsiteX6" fmla="*/ 381965 w 6886937"/>
                <a:gd name="connsiteY6" fmla="*/ 2442258 h 5335929"/>
                <a:gd name="connsiteX7" fmla="*/ 266218 w 6886937"/>
                <a:gd name="connsiteY7" fmla="*/ 2581155 h 5335929"/>
                <a:gd name="connsiteX8" fmla="*/ 81023 w 6886937"/>
                <a:gd name="connsiteY8" fmla="*/ 2604304 h 5335929"/>
                <a:gd name="connsiteX9" fmla="*/ 11575 w 6886937"/>
                <a:gd name="connsiteY9" fmla="*/ 2523281 h 5335929"/>
                <a:gd name="connsiteX10" fmla="*/ 0 w 6886937"/>
                <a:gd name="connsiteY10" fmla="*/ 2384385 h 5335929"/>
                <a:gd name="connsiteX11" fmla="*/ 92598 w 6886937"/>
                <a:gd name="connsiteY11" fmla="*/ 2141317 h 5335929"/>
                <a:gd name="connsiteX12" fmla="*/ 625033 w 6886937"/>
                <a:gd name="connsiteY12" fmla="*/ 879676 h 5335929"/>
                <a:gd name="connsiteX13" fmla="*/ 717631 w 6886937"/>
                <a:gd name="connsiteY13" fmla="*/ 740780 h 5335929"/>
                <a:gd name="connsiteX14" fmla="*/ 856527 w 6886937"/>
                <a:gd name="connsiteY14" fmla="*/ 671332 h 5335929"/>
                <a:gd name="connsiteX15" fmla="*/ 1400537 w 6886937"/>
                <a:gd name="connsiteY15" fmla="*/ 659757 h 5335929"/>
                <a:gd name="connsiteX16" fmla="*/ 1956122 w 6886937"/>
                <a:gd name="connsiteY16" fmla="*/ 625033 h 5335929"/>
                <a:gd name="connsiteX17" fmla="*/ 2314937 w 6886937"/>
                <a:gd name="connsiteY17" fmla="*/ 509286 h 5335929"/>
                <a:gd name="connsiteX18" fmla="*/ 3125165 w 6886937"/>
                <a:gd name="connsiteY18" fmla="*/ 69448 h 5335929"/>
                <a:gd name="connsiteX19" fmla="*/ 3368233 w 6886937"/>
                <a:gd name="connsiteY19" fmla="*/ 0 h 5335929"/>
                <a:gd name="connsiteX20" fmla="*/ 3657600 w 6886937"/>
                <a:gd name="connsiteY20" fmla="*/ 104172 h 5335929"/>
                <a:gd name="connsiteX21" fmla="*/ 4132162 w 6886937"/>
                <a:gd name="connsiteY21" fmla="*/ 370390 h 5335929"/>
                <a:gd name="connsiteX22" fmla="*/ 4525702 w 6886937"/>
                <a:gd name="connsiteY22" fmla="*/ 601884 h 5335929"/>
                <a:gd name="connsiteX23" fmla="*/ 5231757 w 6886937"/>
                <a:gd name="connsiteY23" fmla="*/ 694481 h 5335929"/>
                <a:gd name="connsiteX24" fmla="*/ 5775767 w 6886937"/>
                <a:gd name="connsiteY24" fmla="*/ 717631 h 5335929"/>
                <a:gd name="connsiteX25" fmla="*/ 6053560 w 6886937"/>
                <a:gd name="connsiteY25" fmla="*/ 891251 h 5335929"/>
                <a:gd name="connsiteX26" fmla="*/ 6366076 w 6886937"/>
                <a:gd name="connsiteY26" fmla="*/ 1388962 h 5335929"/>
                <a:gd name="connsiteX27" fmla="*/ 6771190 w 6886937"/>
                <a:gd name="connsiteY27" fmla="*/ 2129742 h 5335929"/>
                <a:gd name="connsiteX28" fmla="*/ 6886937 w 6886937"/>
                <a:gd name="connsiteY28" fmla="*/ 2395960 h 5335929"/>
                <a:gd name="connsiteX29" fmla="*/ 6829064 w 6886937"/>
                <a:gd name="connsiteY29" fmla="*/ 2592729 h 5335929"/>
                <a:gd name="connsiteX30" fmla="*/ 6690167 w 6886937"/>
                <a:gd name="connsiteY30" fmla="*/ 2604304 h 5335929"/>
                <a:gd name="connsiteX31" fmla="*/ 6493398 w 6886937"/>
                <a:gd name="connsiteY31" fmla="*/ 2500132 h 5335929"/>
                <a:gd name="connsiteX32" fmla="*/ 6227180 w 6886937"/>
                <a:gd name="connsiteY32" fmla="*/ 2071869 h 5335929"/>
                <a:gd name="connsiteX33" fmla="*/ 6007261 w 6886937"/>
                <a:gd name="connsiteY33" fmla="*/ 1689904 h 5335929"/>
                <a:gd name="connsiteX34" fmla="*/ 5879940 w 6886937"/>
                <a:gd name="connsiteY34" fmla="*/ 1562582 h 5335929"/>
                <a:gd name="connsiteX35" fmla="*/ 5845215 w 6886937"/>
                <a:gd name="connsiteY35" fmla="*/ 1574157 h 5335929"/>
                <a:gd name="connsiteX36" fmla="*/ 5937813 w 6886937"/>
                <a:gd name="connsiteY36" fmla="*/ 1956122 h 5335929"/>
                <a:gd name="connsiteX37" fmla="*/ 6412375 w 6886937"/>
                <a:gd name="connsiteY37" fmla="*/ 3345084 h 5335929"/>
                <a:gd name="connsiteX38" fmla="*/ 6389226 w 6886937"/>
                <a:gd name="connsiteY38" fmla="*/ 3379808 h 5335929"/>
                <a:gd name="connsiteX39" fmla="*/ 5845215 w 6886937"/>
                <a:gd name="connsiteY39" fmla="*/ 3368233 h 5335929"/>
                <a:gd name="connsiteX40" fmla="*/ 5856790 w 6886937"/>
                <a:gd name="connsiteY40" fmla="*/ 5162309 h 5335929"/>
                <a:gd name="connsiteX41" fmla="*/ 5752618 w 6886937"/>
                <a:gd name="connsiteY41" fmla="*/ 5312780 h 5335929"/>
                <a:gd name="connsiteX42" fmla="*/ 5521124 w 6886937"/>
                <a:gd name="connsiteY42" fmla="*/ 5335929 h 5335929"/>
                <a:gd name="connsiteX43" fmla="*/ 5359079 w 6886937"/>
                <a:gd name="connsiteY43" fmla="*/ 5220182 h 5335929"/>
                <a:gd name="connsiteX44" fmla="*/ 5347504 w 6886937"/>
                <a:gd name="connsiteY44" fmla="*/ 5069712 h 5335929"/>
                <a:gd name="connsiteX45" fmla="*/ 5347504 w 6886937"/>
                <a:gd name="connsiteY45" fmla="*/ 3460831 h 5335929"/>
                <a:gd name="connsiteX46" fmla="*/ 5301205 w 6886937"/>
                <a:gd name="connsiteY46" fmla="*/ 3391382 h 5335929"/>
                <a:gd name="connsiteX47" fmla="*/ 5266481 w 6886937"/>
                <a:gd name="connsiteY47" fmla="*/ 3472405 h 5335929"/>
                <a:gd name="connsiteX48" fmla="*/ 5289631 w 6886937"/>
                <a:gd name="connsiteY48" fmla="*/ 5000263 h 5335929"/>
                <a:gd name="connsiteX49" fmla="*/ 5208608 w 6886937"/>
                <a:gd name="connsiteY49" fmla="*/ 5301205 h 5335929"/>
                <a:gd name="connsiteX50" fmla="*/ 4942390 w 6886937"/>
                <a:gd name="connsiteY50" fmla="*/ 5324355 h 5335929"/>
                <a:gd name="connsiteX51" fmla="*/ 4768770 w 6886937"/>
                <a:gd name="connsiteY51" fmla="*/ 5220182 h 5335929"/>
                <a:gd name="connsiteX52" fmla="*/ 4757195 w 6886937"/>
                <a:gd name="connsiteY52" fmla="*/ 4097438 h 5335929"/>
                <a:gd name="connsiteX53" fmla="*/ 4757195 w 6886937"/>
                <a:gd name="connsiteY53" fmla="*/ 3356658 h 5335929"/>
                <a:gd name="connsiteX54" fmla="*/ 4201610 w 6886937"/>
                <a:gd name="connsiteY54" fmla="*/ 3356658 h 5335929"/>
                <a:gd name="connsiteX55" fmla="*/ 4537276 w 6886937"/>
                <a:gd name="connsiteY55" fmla="*/ 2407534 h 5335929"/>
                <a:gd name="connsiteX56" fmla="*/ 4653023 w 6886937"/>
                <a:gd name="connsiteY56" fmla="*/ 1967696 h 5335929"/>
                <a:gd name="connsiteX57" fmla="*/ 4710896 w 6886937"/>
                <a:gd name="connsiteY57" fmla="*/ 1585732 h 5335929"/>
                <a:gd name="connsiteX58" fmla="*/ 4676172 w 6886937"/>
                <a:gd name="connsiteY58" fmla="*/ 1435261 h 5335929"/>
                <a:gd name="connsiteX59" fmla="*/ 4328932 w 6886937"/>
                <a:gd name="connsiteY59" fmla="*/ 1076446 h 5335929"/>
                <a:gd name="connsiteX60" fmla="*/ 3368233 w 6886937"/>
                <a:gd name="connsiteY60" fmla="*/ 416689 h 5335929"/>
                <a:gd name="connsiteX61" fmla="*/ 2627453 w 6886937"/>
                <a:gd name="connsiteY61" fmla="*/ 902825 h 5335929"/>
                <a:gd name="connsiteX62" fmla="*/ 2361236 w 6886937"/>
                <a:gd name="connsiteY62" fmla="*/ 1122744 h 5335929"/>
                <a:gd name="connsiteX63" fmla="*/ 2268638 w 6886937"/>
                <a:gd name="connsiteY63" fmla="*/ 1273215 h 5335929"/>
                <a:gd name="connsiteX64" fmla="*/ 2222340 w 6886937"/>
                <a:gd name="connsiteY64" fmla="*/ 1620456 h 5335929"/>
                <a:gd name="connsiteX65" fmla="*/ 2222340 w 6886937"/>
                <a:gd name="connsiteY65" fmla="*/ 2951544 h 5335929"/>
                <a:gd name="connsiteX66" fmla="*/ 2222340 w 6886937"/>
                <a:gd name="connsiteY66" fmla="*/ 5034987 h 5335929"/>
                <a:gd name="connsiteX67" fmla="*/ 2176041 w 6886937"/>
                <a:gd name="connsiteY67" fmla="*/ 5254906 h 5335929"/>
                <a:gd name="connsiteX68" fmla="*/ 2002421 w 6886937"/>
                <a:gd name="connsiteY68" fmla="*/ 5324355 h 5335929"/>
                <a:gd name="connsiteX69" fmla="*/ 1724628 w 6886937"/>
                <a:gd name="connsiteY69" fmla="*/ 5301205 h 5335929"/>
                <a:gd name="connsiteX70" fmla="*/ 1643605 w 6886937"/>
                <a:gd name="connsiteY70" fmla="*/ 5162309 h 5335929"/>
                <a:gd name="connsiteX71" fmla="*/ 1678329 w 6886937"/>
                <a:gd name="connsiteY71" fmla="*/ 4710896 h 5335929"/>
                <a:gd name="connsiteX72" fmla="*/ 1632031 w 6886937"/>
                <a:gd name="connsiteY72" fmla="*/ 3472405 h 5335929"/>
                <a:gd name="connsiteX73" fmla="*/ 1608881 w 6886937"/>
                <a:gd name="connsiteY73" fmla="*/ 3368233 h 5335929"/>
                <a:gd name="connsiteX74" fmla="*/ 1574157 w 6886937"/>
                <a:gd name="connsiteY74" fmla="*/ 3518704 h 5335929"/>
                <a:gd name="connsiteX75" fmla="*/ 1620022 w 6886937"/>
                <a:gd name="connsiteY75" fmla="*/ 4953965 h 5335929"/>
                <a:gd name="connsiteX76" fmla="*/ 1551008 w 6886937"/>
                <a:gd name="connsiteY76" fmla="*/ 5231757 h 5335929"/>
                <a:gd name="connsiteX77" fmla="*/ 1354238 w 6886937"/>
                <a:gd name="connsiteY77" fmla="*/ 5335929 h 5335929"/>
                <a:gd name="connsiteX78" fmla="*/ 1088021 w 6886937"/>
                <a:gd name="connsiteY78" fmla="*/ 5278056 h 5335929"/>
                <a:gd name="connsiteX79" fmla="*/ 995423 w 6886937"/>
                <a:gd name="connsiteY79" fmla="*/ 5104436 h 5335929"/>
                <a:gd name="connsiteX80" fmla="*/ 995423 w 6886937"/>
                <a:gd name="connsiteY80" fmla="*/ 5011838 h 5335929"/>
                <a:gd name="connsiteX81" fmla="*/ 995423 w 6886937"/>
                <a:gd name="connsiteY81" fmla="*/ 1562582 h 5335929"/>
                <a:gd name="connsiteX0" fmla="*/ 949269 w 6886937"/>
                <a:gd name="connsiteY0" fmla="*/ 1602708 h 5335929"/>
                <a:gd name="connsiteX1" fmla="*/ 850498 w 6886937"/>
                <a:gd name="connsiteY1" fmla="*/ 1695788 h 5335929"/>
                <a:gd name="connsiteX2" fmla="*/ 925975 w 6886937"/>
                <a:gd name="connsiteY2" fmla="*/ 1527858 h 5335929"/>
                <a:gd name="connsiteX3" fmla="*/ 821803 w 6886937"/>
                <a:gd name="connsiteY3" fmla="*/ 1585732 h 5335929"/>
                <a:gd name="connsiteX4" fmla="*/ 590309 w 6886937"/>
                <a:gd name="connsiteY4" fmla="*/ 2025570 h 5335929"/>
                <a:gd name="connsiteX5" fmla="*/ 381965 w 6886937"/>
                <a:gd name="connsiteY5" fmla="*/ 2442258 h 5335929"/>
                <a:gd name="connsiteX6" fmla="*/ 266218 w 6886937"/>
                <a:gd name="connsiteY6" fmla="*/ 2581155 h 5335929"/>
                <a:gd name="connsiteX7" fmla="*/ 81023 w 6886937"/>
                <a:gd name="connsiteY7" fmla="*/ 2604304 h 5335929"/>
                <a:gd name="connsiteX8" fmla="*/ 11575 w 6886937"/>
                <a:gd name="connsiteY8" fmla="*/ 2523281 h 5335929"/>
                <a:gd name="connsiteX9" fmla="*/ 0 w 6886937"/>
                <a:gd name="connsiteY9" fmla="*/ 2384385 h 5335929"/>
                <a:gd name="connsiteX10" fmla="*/ 92598 w 6886937"/>
                <a:gd name="connsiteY10" fmla="*/ 2141317 h 5335929"/>
                <a:gd name="connsiteX11" fmla="*/ 625033 w 6886937"/>
                <a:gd name="connsiteY11" fmla="*/ 879676 h 5335929"/>
                <a:gd name="connsiteX12" fmla="*/ 717631 w 6886937"/>
                <a:gd name="connsiteY12" fmla="*/ 740780 h 5335929"/>
                <a:gd name="connsiteX13" fmla="*/ 856527 w 6886937"/>
                <a:gd name="connsiteY13" fmla="*/ 671332 h 5335929"/>
                <a:gd name="connsiteX14" fmla="*/ 1400537 w 6886937"/>
                <a:gd name="connsiteY14" fmla="*/ 659757 h 5335929"/>
                <a:gd name="connsiteX15" fmla="*/ 1956122 w 6886937"/>
                <a:gd name="connsiteY15" fmla="*/ 625033 h 5335929"/>
                <a:gd name="connsiteX16" fmla="*/ 2314937 w 6886937"/>
                <a:gd name="connsiteY16" fmla="*/ 509286 h 5335929"/>
                <a:gd name="connsiteX17" fmla="*/ 3125165 w 6886937"/>
                <a:gd name="connsiteY17" fmla="*/ 69448 h 5335929"/>
                <a:gd name="connsiteX18" fmla="*/ 3368233 w 6886937"/>
                <a:gd name="connsiteY18" fmla="*/ 0 h 5335929"/>
                <a:gd name="connsiteX19" fmla="*/ 3657600 w 6886937"/>
                <a:gd name="connsiteY19" fmla="*/ 104172 h 5335929"/>
                <a:gd name="connsiteX20" fmla="*/ 4132162 w 6886937"/>
                <a:gd name="connsiteY20" fmla="*/ 370390 h 5335929"/>
                <a:gd name="connsiteX21" fmla="*/ 4525702 w 6886937"/>
                <a:gd name="connsiteY21" fmla="*/ 601884 h 5335929"/>
                <a:gd name="connsiteX22" fmla="*/ 5231757 w 6886937"/>
                <a:gd name="connsiteY22" fmla="*/ 694481 h 5335929"/>
                <a:gd name="connsiteX23" fmla="*/ 5775767 w 6886937"/>
                <a:gd name="connsiteY23" fmla="*/ 717631 h 5335929"/>
                <a:gd name="connsiteX24" fmla="*/ 6053560 w 6886937"/>
                <a:gd name="connsiteY24" fmla="*/ 891251 h 5335929"/>
                <a:gd name="connsiteX25" fmla="*/ 6366076 w 6886937"/>
                <a:gd name="connsiteY25" fmla="*/ 1388962 h 5335929"/>
                <a:gd name="connsiteX26" fmla="*/ 6771190 w 6886937"/>
                <a:gd name="connsiteY26" fmla="*/ 2129742 h 5335929"/>
                <a:gd name="connsiteX27" fmla="*/ 6886937 w 6886937"/>
                <a:gd name="connsiteY27" fmla="*/ 2395960 h 5335929"/>
                <a:gd name="connsiteX28" fmla="*/ 6829064 w 6886937"/>
                <a:gd name="connsiteY28" fmla="*/ 2592729 h 5335929"/>
                <a:gd name="connsiteX29" fmla="*/ 6690167 w 6886937"/>
                <a:gd name="connsiteY29" fmla="*/ 2604304 h 5335929"/>
                <a:gd name="connsiteX30" fmla="*/ 6493398 w 6886937"/>
                <a:gd name="connsiteY30" fmla="*/ 2500132 h 5335929"/>
                <a:gd name="connsiteX31" fmla="*/ 6227180 w 6886937"/>
                <a:gd name="connsiteY31" fmla="*/ 2071869 h 5335929"/>
                <a:gd name="connsiteX32" fmla="*/ 6007261 w 6886937"/>
                <a:gd name="connsiteY32" fmla="*/ 1689904 h 5335929"/>
                <a:gd name="connsiteX33" fmla="*/ 5879940 w 6886937"/>
                <a:gd name="connsiteY33" fmla="*/ 1562582 h 5335929"/>
                <a:gd name="connsiteX34" fmla="*/ 5845215 w 6886937"/>
                <a:gd name="connsiteY34" fmla="*/ 1574157 h 5335929"/>
                <a:gd name="connsiteX35" fmla="*/ 5937813 w 6886937"/>
                <a:gd name="connsiteY35" fmla="*/ 1956122 h 5335929"/>
                <a:gd name="connsiteX36" fmla="*/ 6412375 w 6886937"/>
                <a:gd name="connsiteY36" fmla="*/ 3345084 h 5335929"/>
                <a:gd name="connsiteX37" fmla="*/ 6389226 w 6886937"/>
                <a:gd name="connsiteY37" fmla="*/ 3379808 h 5335929"/>
                <a:gd name="connsiteX38" fmla="*/ 5845215 w 6886937"/>
                <a:gd name="connsiteY38" fmla="*/ 3368233 h 5335929"/>
                <a:gd name="connsiteX39" fmla="*/ 5856790 w 6886937"/>
                <a:gd name="connsiteY39" fmla="*/ 5162309 h 5335929"/>
                <a:gd name="connsiteX40" fmla="*/ 5752618 w 6886937"/>
                <a:gd name="connsiteY40" fmla="*/ 5312780 h 5335929"/>
                <a:gd name="connsiteX41" fmla="*/ 5521124 w 6886937"/>
                <a:gd name="connsiteY41" fmla="*/ 5335929 h 5335929"/>
                <a:gd name="connsiteX42" fmla="*/ 5359079 w 6886937"/>
                <a:gd name="connsiteY42" fmla="*/ 5220182 h 5335929"/>
                <a:gd name="connsiteX43" fmla="*/ 5347504 w 6886937"/>
                <a:gd name="connsiteY43" fmla="*/ 5069712 h 5335929"/>
                <a:gd name="connsiteX44" fmla="*/ 5347504 w 6886937"/>
                <a:gd name="connsiteY44" fmla="*/ 3460831 h 5335929"/>
                <a:gd name="connsiteX45" fmla="*/ 5301205 w 6886937"/>
                <a:gd name="connsiteY45" fmla="*/ 3391382 h 5335929"/>
                <a:gd name="connsiteX46" fmla="*/ 5266481 w 6886937"/>
                <a:gd name="connsiteY46" fmla="*/ 3472405 h 5335929"/>
                <a:gd name="connsiteX47" fmla="*/ 5289631 w 6886937"/>
                <a:gd name="connsiteY47" fmla="*/ 5000263 h 5335929"/>
                <a:gd name="connsiteX48" fmla="*/ 5208608 w 6886937"/>
                <a:gd name="connsiteY48" fmla="*/ 5301205 h 5335929"/>
                <a:gd name="connsiteX49" fmla="*/ 4942390 w 6886937"/>
                <a:gd name="connsiteY49" fmla="*/ 5324355 h 5335929"/>
                <a:gd name="connsiteX50" fmla="*/ 4768770 w 6886937"/>
                <a:gd name="connsiteY50" fmla="*/ 5220182 h 5335929"/>
                <a:gd name="connsiteX51" fmla="*/ 4757195 w 6886937"/>
                <a:gd name="connsiteY51" fmla="*/ 4097438 h 5335929"/>
                <a:gd name="connsiteX52" fmla="*/ 4757195 w 6886937"/>
                <a:gd name="connsiteY52" fmla="*/ 3356658 h 5335929"/>
                <a:gd name="connsiteX53" fmla="*/ 4201610 w 6886937"/>
                <a:gd name="connsiteY53" fmla="*/ 3356658 h 5335929"/>
                <a:gd name="connsiteX54" fmla="*/ 4537276 w 6886937"/>
                <a:gd name="connsiteY54" fmla="*/ 2407534 h 5335929"/>
                <a:gd name="connsiteX55" fmla="*/ 4653023 w 6886937"/>
                <a:gd name="connsiteY55" fmla="*/ 1967696 h 5335929"/>
                <a:gd name="connsiteX56" fmla="*/ 4710896 w 6886937"/>
                <a:gd name="connsiteY56" fmla="*/ 1585732 h 5335929"/>
                <a:gd name="connsiteX57" fmla="*/ 4676172 w 6886937"/>
                <a:gd name="connsiteY57" fmla="*/ 1435261 h 5335929"/>
                <a:gd name="connsiteX58" fmla="*/ 4328932 w 6886937"/>
                <a:gd name="connsiteY58" fmla="*/ 1076446 h 5335929"/>
                <a:gd name="connsiteX59" fmla="*/ 3368233 w 6886937"/>
                <a:gd name="connsiteY59" fmla="*/ 416689 h 5335929"/>
                <a:gd name="connsiteX60" fmla="*/ 2627453 w 6886937"/>
                <a:gd name="connsiteY60" fmla="*/ 902825 h 5335929"/>
                <a:gd name="connsiteX61" fmla="*/ 2361236 w 6886937"/>
                <a:gd name="connsiteY61" fmla="*/ 1122744 h 5335929"/>
                <a:gd name="connsiteX62" fmla="*/ 2268638 w 6886937"/>
                <a:gd name="connsiteY62" fmla="*/ 1273215 h 5335929"/>
                <a:gd name="connsiteX63" fmla="*/ 2222340 w 6886937"/>
                <a:gd name="connsiteY63" fmla="*/ 1620456 h 5335929"/>
                <a:gd name="connsiteX64" fmla="*/ 2222340 w 6886937"/>
                <a:gd name="connsiteY64" fmla="*/ 2951544 h 5335929"/>
                <a:gd name="connsiteX65" fmla="*/ 2222340 w 6886937"/>
                <a:gd name="connsiteY65" fmla="*/ 5034987 h 5335929"/>
                <a:gd name="connsiteX66" fmla="*/ 2176041 w 6886937"/>
                <a:gd name="connsiteY66" fmla="*/ 5254906 h 5335929"/>
                <a:gd name="connsiteX67" fmla="*/ 2002421 w 6886937"/>
                <a:gd name="connsiteY67" fmla="*/ 5324355 h 5335929"/>
                <a:gd name="connsiteX68" fmla="*/ 1724628 w 6886937"/>
                <a:gd name="connsiteY68" fmla="*/ 5301205 h 5335929"/>
                <a:gd name="connsiteX69" fmla="*/ 1643605 w 6886937"/>
                <a:gd name="connsiteY69" fmla="*/ 5162309 h 5335929"/>
                <a:gd name="connsiteX70" fmla="*/ 1678329 w 6886937"/>
                <a:gd name="connsiteY70" fmla="*/ 4710896 h 5335929"/>
                <a:gd name="connsiteX71" fmla="*/ 1632031 w 6886937"/>
                <a:gd name="connsiteY71" fmla="*/ 3472405 h 5335929"/>
                <a:gd name="connsiteX72" fmla="*/ 1608881 w 6886937"/>
                <a:gd name="connsiteY72" fmla="*/ 3368233 h 5335929"/>
                <a:gd name="connsiteX73" fmla="*/ 1574157 w 6886937"/>
                <a:gd name="connsiteY73" fmla="*/ 3518704 h 5335929"/>
                <a:gd name="connsiteX74" fmla="*/ 1620022 w 6886937"/>
                <a:gd name="connsiteY74" fmla="*/ 4953965 h 5335929"/>
                <a:gd name="connsiteX75" fmla="*/ 1551008 w 6886937"/>
                <a:gd name="connsiteY75" fmla="*/ 5231757 h 5335929"/>
                <a:gd name="connsiteX76" fmla="*/ 1354238 w 6886937"/>
                <a:gd name="connsiteY76" fmla="*/ 5335929 h 5335929"/>
                <a:gd name="connsiteX77" fmla="*/ 1088021 w 6886937"/>
                <a:gd name="connsiteY77" fmla="*/ 5278056 h 5335929"/>
                <a:gd name="connsiteX78" fmla="*/ 995423 w 6886937"/>
                <a:gd name="connsiteY78" fmla="*/ 5104436 h 5335929"/>
                <a:gd name="connsiteX79" fmla="*/ 995423 w 6886937"/>
                <a:gd name="connsiteY79" fmla="*/ 5011838 h 5335929"/>
                <a:gd name="connsiteX80" fmla="*/ 995423 w 6886937"/>
                <a:gd name="connsiteY80" fmla="*/ 1562582 h 5335929"/>
                <a:gd name="connsiteX0" fmla="*/ 850498 w 6886937"/>
                <a:gd name="connsiteY0" fmla="*/ 169578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66218 w 6886937"/>
                <a:gd name="connsiteY5" fmla="*/ 2581155 h 5335929"/>
                <a:gd name="connsiteX6" fmla="*/ 81023 w 6886937"/>
                <a:gd name="connsiteY6" fmla="*/ 2604304 h 5335929"/>
                <a:gd name="connsiteX7" fmla="*/ 11575 w 6886937"/>
                <a:gd name="connsiteY7" fmla="*/ 2523281 h 5335929"/>
                <a:gd name="connsiteX8" fmla="*/ 0 w 6886937"/>
                <a:gd name="connsiteY8" fmla="*/ 2384385 h 5335929"/>
                <a:gd name="connsiteX9" fmla="*/ 92598 w 6886937"/>
                <a:gd name="connsiteY9" fmla="*/ 2141317 h 5335929"/>
                <a:gd name="connsiteX10" fmla="*/ 625033 w 6886937"/>
                <a:gd name="connsiteY10" fmla="*/ 879676 h 5335929"/>
                <a:gd name="connsiteX11" fmla="*/ 717631 w 6886937"/>
                <a:gd name="connsiteY11" fmla="*/ 740780 h 5335929"/>
                <a:gd name="connsiteX12" fmla="*/ 856527 w 6886937"/>
                <a:gd name="connsiteY12" fmla="*/ 671332 h 5335929"/>
                <a:gd name="connsiteX13" fmla="*/ 1400537 w 6886937"/>
                <a:gd name="connsiteY13" fmla="*/ 659757 h 5335929"/>
                <a:gd name="connsiteX14" fmla="*/ 1956122 w 6886937"/>
                <a:gd name="connsiteY14" fmla="*/ 625033 h 5335929"/>
                <a:gd name="connsiteX15" fmla="*/ 2314937 w 6886937"/>
                <a:gd name="connsiteY15" fmla="*/ 509286 h 5335929"/>
                <a:gd name="connsiteX16" fmla="*/ 3125165 w 6886937"/>
                <a:gd name="connsiteY16" fmla="*/ 69448 h 5335929"/>
                <a:gd name="connsiteX17" fmla="*/ 3368233 w 6886937"/>
                <a:gd name="connsiteY17" fmla="*/ 0 h 5335929"/>
                <a:gd name="connsiteX18" fmla="*/ 3657600 w 6886937"/>
                <a:gd name="connsiteY18" fmla="*/ 104172 h 5335929"/>
                <a:gd name="connsiteX19" fmla="*/ 4132162 w 6886937"/>
                <a:gd name="connsiteY19" fmla="*/ 370390 h 5335929"/>
                <a:gd name="connsiteX20" fmla="*/ 4525702 w 6886937"/>
                <a:gd name="connsiteY20" fmla="*/ 601884 h 5335929"/>
                <a:gd name="connsiteX21" fmla="*/ 5231757 w 6886937"/>
                <a:gd name="connsiteY21" fmla="*/ 694481 h 5335929"/>
                <a:gd name="connsiteX22" fmla="*/ 5775767 w 6886937"/>
                <a:gd name="connsiteY22" fmla="*/ 717631 h 5335929"/>
                <a:gd name="connsiteX23" fmla="*/ 6053560 w 6886937"/>
                <a:gd name="connsiteY23" fmla="*/ 891251 h 5335929"/>
                <a:gd name="connsiteX24" fmla="*/ 6366076 w 6886937"/>
                <a:gd name="connsiteY24" fmla="*/ 1388962 h 5335929"/>
                <a:gd name="connsiteX25" fmla="*/ 6771190 w 6886937"/>
                <a:gd name="connsiteY25" fmla="*/ 2129742 h 5335929"/>
                <a:gd name="connsiteX26" fmla="*/ 6886937 w 6886937"/>
                <a:gd name="connsiteY26" fmla="*/ 2395960 h 5335929"/>
                <a:gd name="connsiteX27" fmla="*/ 6829064 w 6886937"/>
                <a:gd name="connsiteY27" fmla="*/ 2592729 h 5335929"/>
                <a:gd name="connsiteX28" fmla="*/ 6690167 w 6886937"/>
                <a:gd name="connsiteY28" fmla="*/ 2604304 h 5335929"/>
                <a:gd name="connsiteX29" fmla="*/ 6493398 w 6886937"/>
                <a:gd name="connsiteY29" fmla="*/ 2500132 h 5335929"/>
                <a:gd name="connsiteX30" fmla="*/ 6227180 w 6886937"/>
                <a:gd name="connsiteY30" fmla="*/ 2071869 h 5335929"/>
                <a:gd name="connsiteX31" fmla="*/ 6007261 w 6886937"/>
                <a:gd name="connsiteY31" fmla="*/ 1689904 h 5335929"/>
                <a:gd name="connsiteX32" fmla="*/ 5879940 w 6886937"/>
                <a:gd name="connsiteY32" fmla="*/ 1562582 h 5335929"/>
                <a:gd name="connsiteX33" fmla="*/ 5845215 w 6886937"/>
                <a:gd name="connsiteY33" fmla="*/ 1574157 h 5335929"/>
                <a:gd name="connsiteX34" fmla="*/ 5937813 w 6886937"/>
                <a:gd name="connsiteY34" fmla="*/ 1956122 h 5335929"/>
                <a:gd name="connsiteX35" fmla="*/ 6412375 w 6886937"/>
                <a:gd name="connsiteY35" fmla="*/ 3345084 h 5335929"/>
                <a:gd name="connsiteX36" fmla="*/ 6389226 w 6886937"/>
                <a:gd name="connsiteY36" fmla="*/ 3379808 h 5335929"/>
                <a:gd name="connsiteX37" fmla="*/ 5845215 w 6886937"/>
                <a:gd name="connsiteY37" fmla="*/ 3368233 h 5335929"/>
                <a:gd name="connsiteX38" fmla="*/ 5856790 w 6886937"/>
                <a:gd name="connsiteY38" fmla="*/ 5162309 h 5335929"/>
                <a:gd name="connsiteX39" fmla="*/ 5752618 w 6886937"/>
                <a:gd name="connsiteY39" fmla="*/ 5312780 h 5335929"/>
                <a:gd name="connsiteX40" fmla="*/ 5521124 w 6886937"/>
                <a:gd name="connsiteY40" fmla="*/ 5335929 h 5335929"/>
                <a:gd name="connsiteX41" fmla="*/ 5359079 w 6886937"/>
                <a:gd name="connsiteY41" fmla="*/ 5220182 h 5335929"/>
                <a:gd name="connsiteX42" fmla="*/ 5347504 w 6886937"/>
                <a:gd name="connsiteY42" fmla="*/ 5069712 h 5335929"/>
                <a:gd name="connsiteX43" fmla="*/ 5347504 w 6886937"/>
                <a:gd name="connsiteY43" fmla="*/ 3460831 h 5335929"/>
                <a:gd name="connsiteX44" fmla="*/ 5301205 w 6886937"/>
                <a:gd name="connsiteY44" fmla="*/ 3391382 h 5335929"/>
                <a:gd name="connsiteX45" fmla="*/ 5266481 w 6886937"/>
                <a:gd name="connsiteY45" fmla="*/ 3472405 h 5335929"/>
                <a:gd name="connsiteX46" fmla="*/ 5289631 w 6886937"/>
                <a:gd name="connsiteY46" fmla="*/ 5000263 h 5335929"/>
                <a:gd name="connsiteX47" fmla="*/ 5208608 w 6886937"/>
                <a:gd name="connsiteY47" fmla="*/ 5301205 h 5335929"/>
                <a:gd name="connsiteX48" fmla="*/ 4942390 w 6886937"/>
                <a:gd name="connsiteY48" fmla="*/ 5324355 h 5335929"/>
                <a:gd name="connsiteX49" fmla="*/ 4768770 w 6886937"/>
                <a:gd name="connsiteY49" fmla="*/ 5220182 h 5335929"/>
                <a:gd name="connsiteX50" fmla="*/ 4757195 w 6886937"/>
                <a:gd name="connsiteY50" fmla="*/ 4097438 h 5335929"/>
                <a:gd name="connsiteX51" fmla="*/ 4757195 w 6886937"/>
                <a:gd name="connsiteY51" fmla="*/ 3356658 h 5335929"/>
                <a:gd name="connsiteX52" fmla="*/ 4201610 w 6886937"/>
                <a:gd name="connsiteY52" fmla="*/ 3356658 h 5335929"/>
                <a:gd name="connsiteX53" fmla="*/ 4537276 w 6886937"/>
                <a:gd name="connsiteY53" fmla="*/ 2407534 h 5335929"/>
                <a:gd name="connsiteX54" fmla="*/ 4653023 w 6886937"/>
                <a:gd name="connsiteY54" fmla="*/ 1967696 h 5335929"/>
                <a:gd name="connsiteX55" fmla="*/ 4710896 w 6886937"/>
                <a:gd name="connsiteY55" fmla="*/ 1585732 h 5335929"/>
                <a:gd name="connsiteX56" fmla="*/ 4676172 w 6886937"/>
                <a:gd name="connsiteY56" fmla="*/ 1435261 h 5335929"/>
                <a:gd name="connsiteX57" fmla="*/ 4328932 w 6886937"/>
                <a:gd name="connsiteY57" fmla="*/ 1076446 h 5335929"/>
                <a:gd name="connsiteX58" fmla="*/ 3368233 w 6886937"/>
                <a:gd name="connsiteY58" fmla="*/ 416689 h 5335929"/>
                <a:gd name="connsiteX59" fmla="*/ 2627453 w 6886937"/>
                <a:gd name="connsiteY59" fmla="*/ 902825 h 5335929"/>
                <a:gd name="connsiteX60" fmla="*/ 2361236 w 6886937"/>
                <a:gd name="connsiteY60" fmla="*/ 1122744 h 5335929"/>
                <a:gd name="connsiteX61" fmla="*/ 2268638 w 6886937"/>
                <a:gd name="connsiteY61" fmla="*/ 1273215 h 5335929"/>
                <a:gd name="connsiteX62" fmla="*/ 2222340 w 6886937"/>
                <a:gd name="connsiteY62" fmla="*/ 1620456 h 5335929"/>
                <a:gd name="connsiteX63" fmla="*/ 2222340 w 6886937"/>
                <a:gd name="connsiteY63" fmla="*/ 2951544 h 5335929"/>
                <a:gd name="connsiteX64" fmla="*/ 2222340 w 6886937"/>
                <a:gd name="connsiteY64" fmla="*/ 5034987 h 5335929"/>
                <a:gd name="connsiteX65" fmla="*/ 2176041 w 6886937"/>
                <a:gd name="connsiteY65" fmla="*/ 5254906 h 5335929"/>
                <a:gd name="connsiteX66" fmla="*/ 2002421 w 6886937"/>
                <a:gd name="connsiteY66" fmla="*/ 5324355 h 5335929"/>
                <a:gd name="connsiteX67" fmla="*/ 1724628 w 6886937"/>
                <a:gd name="connsiteY67" fmla="*/ 5301205 h 5335929"/>
                <a:gd name="connsiteX68" fmla="*/ 1643605 w 6886937"/>
                <a:gd name="connsiteY68" fmla="*/ 5162309 h 5335929"/>
                <a:gd name="connsiteX69" fmla="*/ 1678329 w 6886937"/>
                <a:gd name="connsiteY69" fmla="*/ 4710896 h 5335929"/>
                <a:gd name="connsiteX70" fmla="*/ 1632031 w 6886937"/>
                <a:gd name="connsiteY70" fmla="*/ 3472405 h 5335929"/>
                <a:gd name="connsiteX71" fmla="*/ 1608881 w 6886937"/>
                <a:gd name="connsiteY71" fmla="*/ 3368233 h 5335929"/>
                <a:gd name="connsiteX72" fmla="*/ 1574157 w 6886937"/>
                <a:gd name="connsiteY72" fmla="*/ 3518704 h 5335929"/>
                <a:gd name="connsiteX73" fmla="*/ 1620022 w 6886937"/>
                <a:gd name="connsiteY73" fmla="*/ 4953965 h 5335929"/>
                <a:gd name="connsiteX74" fmla="*/ 1551008 w 6886937"/>
                <a:gd name="connsiteY74" fmla="*/ 5231757 h 5335929"/>
                <a:gd name="connsiteX75" fmla="*/ 1354238 w 6886937"/>
                <a:gd name="connsiteY75" fmla="*/ 5335929 h 5335929"/>
                <a:gd name="connsiteX76" fmla="*/ 1088021 w 6886937"/>
                <a:gd name="connsiteY76" fmla="*/ 5278056 h 5335929"/>
                <a:gd name="connsiteX77" fmla="*/ 995423 w 6886937"/>
                <a:gd name="connsiteY77" fmla="*/ 5104436 h 5335929"/>
                <a:gd name="connsiteX78" fmla="*/ 995423 w 6886937"/>
                <a:gd name="connsiteY78" fmla="*/ 5011838 h 5335929"/>
                <a:gd name="connsiteX79" fmla="*/ 995423 w 6886937"/>
                <a:gd name="connsiteY79" fmla="*/ 1562582 h 5335929"/>
                <a:gd name="connsiteX0" fmla="*/ 991468 w 6886937"/>
                <a:gd name="connsiteY0" fmla="*/ 155481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66218 w 6886937"/>
                <a:gd name="connsiteY5" fmla="*/ 2581155 h 5335929"/>
                <a:gd name="connsiteX6" fmla="*/ 81023 w 6886937"/>
                <a:gd name="connsiteY6" fmla="*/ 2604304 h 5335929"/>
                <a:gd name="connsiteX7" fmla="*/ 11575 w 6886937"/>
                <a:gd name="connsiteY7" fmla="*/ 2523281 h 5335929"/>
                <a:gd name="connsiteX8" fmla="*/ 0 w 6886937"/>
                <a:gd name="connsiteY8" fmla="*/ 2384385 h 5335929"/>
                <a:gd name="connsiteX9" fmla="*/ 92598 w 6886937"/>
                <a:gd name="connsiteY9" fmla="*/ 2141317 h 5335929"/>
                <a:gd name="connsiteX10" fmla="*/ 625033 w 6886937"/>
                <a:gd name="connsiteY10" fmla="*/ 879676 h 5335929"/>
                <a:gd name="connsiteX11" fmla="*/ 717631 w 6886937"/>
                <a:gd name="connsiteY11" fmla="*/ 740780 h 5335929"/>
                <a:gd name="connsiteX12" fmla="*/ 856527 w 6886937"/>
                <a:gd name="connsiteY12" fmla="*/ 671332 h 5335929"/>
                <a:gd name="connsiteX13" fmla="*/ 1400537 w 6886937"/>
                <a:gd name="connsiteY13" fmla="*/ 659757 h 5335929"/>
                <a:gd name="connsiteX14" fmla="*/ 1956122 w 6886937"/>
                <a:gd name="connsiteY14" fmla="*/ 625033 h 5335929"/>
                <a:gd name="connsiteX15" fmla="*/ 2314937 w 6886937"/>
                <a:gd name="connsiteY15" fmla="*/ 509286 h 5335929"/>
                <a:gd name="connsiteX16" fmla="*/ 3125165 w 6886937"/>
                <a:gd name="connsiteY16" fmla="*/ 69448 h 5335929"/>
                <a:gd name="connsiteX17" fmla="*/ 3368233 w 6886937"/>
                <a:gd name="connsiteY17" fmla="*/ 0 h 5335929"/>
                <a:gd name="connsiteX18" fmla="*/ 3657600 w 6886937"/>
                <a:gd name="connsiteY18" fmla="*/ 104172 h 5335929"/>
                <a:gd name="connsiteX19" fmla="*/ 4132162 w 6886937"/>
                <a:gd name="connsiteY19" fmla="*/ 370390 h 5335929"/>
                <a:gd name="connsiteX20" fmla="*/ 4525702 w 6886937"/>
                <a:gd name="connsiteY20" fmla="*/ 601884 h 5335929"/>
                <a:gd name="connsiteX21" fmla="*/ 5231757 w 6886937"/>
                <a:gd name="connsiteY21" fmla="*/ 694481 h 5335929"/>
                <a:gd name="connsiteX22" fmla="*/ 5775767 w 6886937"/>
                <a:gd name="connsiteY22" fmla="*/ 717631 h 5335929"/>
                <a:gd name="connsiteX23" fmla="*/ 6053560 w 6886937"/>
                <a:gd name="connsiteY23" fmla="*/ 891251 h 5335929"/>
                <a:gd name="connsiteX24" fmla="*/ 6366076 w 6886937"/>
                <a:gd name="connsiteY24" fmla="*/ 1388962 h 5335929"/>
                <a:gd name="connsiteX25" fmla="*/ 6771190 w 6886937"/>
                <a:gd name="connsiteY25" fmla="*/ 2129742 h 5335929"/>
                <a:gd name="connsiteX26" fmla="*/ 6886937 w 6886937"/>
                <a:gd name="connsiteY26" fmla="*/ 2395960 h 5335929"/>
                <a:gd name="connsiteX27" fmla="*/ 6829064 w 6886937"/>
                <a:gd name="connsiteY27" fmla="*/ 2592729 h 5335929"/>
                <a:gd name="connsiteX28" fmla="*/ 6690167 w 6886937"/>
                <a:gd name="connsiteY28" fmla="*/ 2604304 h 5335929"/>
                <a:gd name="connsiteX29" fmla="*/ 6493398 w 6886937"/>
                <a:gd name="connsiteY29" fmla="*/ 2500132 h 5335929"/>
                <a:gd name="connsiteX30" fmla="*/ 6227180 w 6886937"/>
                <a:gd name="connsiteY30" fmla="*/ 2071869 h 5335929"/>
                <a:gd name="connsiteX31" fmla="*/ 6007261 w 6886937"/>
                <a:gd name="connsiteY31" fmla="*/ 1689904 h 5335929"/>
                <a:gd name="connsiteX32" fmla="*/ 5879940 w 6886937"/>
                <a:gd name="connsiteY32" fmla="*/ 1562582 h 5335929"/>
                <a:gd name="connsiteX33" fmla="*/ 5845215 w 6886937"/>
                <a:gd name="connsiteY33" fmla="*/ 1574157 h 5335929"/>
                <a:gd name="connsiteX34" fmla="*/ 5937813 w 6886937"/>
                <a:gd name="connsiteY34" fmla="*/ 1956122 h 5335929"/>
                <a:gd name="connsiteX35" fmla="*/ 6412375 w 6886937"/>
                <a:gd name="connsiteY35" fmla="*/ 3345084 h 5335929"/>
                <a:gd name="connsiteX36" fmla="*/ 6389226 w 6886937"/>
                <a:gd name="connsiteY36" fmla="*/ 3379808 h 5335929"/>
                <a:gd name="connsiteX37" fmla="*/ 5845215 w 6886937"/>
                <a:gd name="connsiteY37" fmla="*/ 3368233 h 5335929"/>
                <a:gd name="connsiteX38" fmla="*/ 5856790 w 6886937"/>
                <a:gd name="connsiteY38" fmla="*/ 5162309 h 5335929"/>
                <a:gd name="connsiteX39" fmla="*/ 5752618 w 6886937"/>
                <a:gd name="connsiteY39" fmla="*/ 5312780 h 5335929"/>
                <a:gd name="connsiteX40" fmla="*/ 5521124 w 6886937"/>
                <a:gd name="connsiteY40" fmla="*/ 5335929 h 5335929"/>
                <a:gd name="connsiteX41" fmla="*/ 5359079 w 6886937"/>
                <a:gd name="connsiteY41" fmla="*/ 5220182 h 5335929"/>
                <a:gd name="connsiteX42" fmla="*/ 5347504 w 6886937"/>
                <a:gd name="connsiteY42" fmla="*/ 5069712 h 5335929"/>
                <a:gd name="connsiteX43" fmla="*/ 5347504 w 6886937"/>
                <a:gd name="connsiteY43" fmla="*/ 3460831 h 5335929"/>
                <a:gd name="connsiteX44" fmla="*/ 5301205 w 6886937"/>
                <a:gd name="connsiteY44" fmla="*/ 3391382 h 5335929"/>
                <a:gd name="connsiteX45" fmla="*/ 5266481 w 6886937"/>
                <a:gd name="connsiteY45" fmla="*/ 3472405 h 5335929"/>
                <a:gd name="connsiteX46" fmla="*/ 5289631 w 6886937"/>
                <a:gd name="connsiteY46" fmla="*/ 5000263 h 5335929"/>
                <a:gd name="connsiteX47" fmla="*/ 5208608 w 6886937"/>
                <a:gd name="connsiteY47" fmla="*/ 5301205 h 5335929"/>
                <a:gd name="connsiteX48" fmla="*/ 4942390 w 6886937"/>
                <a:gd name="connsiteY48" fmla="*/ 5324355 h 5335929"/>
                <a:gd name="connsiteX49" fmla="*/ 4768770 w 6886937"/>
                <a:gd name="connsiteY49" fmla="*/ 5220182 h 5335929"/>
                <a:gd name="connsiteX50" fmla="*/ 4757195 w 6886937"/>
                <a:gd name="connsiteY50" fmla="*/ 4097438 h 5335929"/>
                <a:gd name="connsiteX51" fmla="*/ 4757195 w 6886937"/>
                <a:gd name="connsiteY51" fmla="*/ 3356658 h 5335929"/>
                <a:gd name="connsiteX52" fmla="*/ 4201610 w 6886937"/>
                <a:gd name="connsiteY52" fmla="*/ 3356658 h 5335929"/>
                <a:gd name="connsiteX53" fmla="*/ 4537276 w 6886937"/>
                <a:gd name="connsiteY53" fmla="*/ 2407534 h 5335929"/>
                <a:gd name="connsiteX54" fmla="*/ 4653023 w 6886937"/>
                <a:gd name="connsiteY54" fmla="*/ 1967696 h 5335929"/>
                <a:gd name="connsiteX55" fmla="*/ 4710896 w 6886937"/>
                <a:gd name="connsiteY55" fmla="*/ 1585732 h 5335929"/>
                <a:gd name="connsiteX56" fmla="*/ 4676172 w 6886937"/>
                <a:gd name="connsiteY56" fmla="*/ 1435261 h 5335929"/>
                <a:gd name="connsiteX57" fmla="*/ 4328932 w 6886937"/>
                <a:gd name="connsiteY57" fmla="*/ 1076446 h 5335929"/>
                <a:gd name="connsiteX58" fmla="*/ 3368233 w 6886937"/>
                <a:gd name="connsiteY58" fmla="*/ 416689 h 5335929"/>
                <a:gd name="connsiteX59" fmla="*/ 2627453 w 6886937"/>
                <a:gd name="connsiteY59" fmla="*/ 902825 h 5335929"/>
                <a:gd name="connsiteX60" fmla="*/ 2361236 w 6886937"/>
                <a:gd name="connsiteY60" fmla="*/ 1122744 h 5335929"/>
                <a:gd name="connsiteX61" fmla="*/ 2268638 w 6886937"/>
                <a:gd name="connsiteY61" fmla="*/ 1273215 h 5335929"/>
                <a:gd name="connsiteX62" fmla="*/ 2222340 w 6886937"/>
                <a:gd name="connsiteY62" fmla="*/ 1620456 h 5335929"/>
                <a:gd name="connsiteX63" fmla="*/ 2222340 w 6886937"/>
                <a:gd name="connsiteY63" fmla="*/ 2951544 h 5335929"/>
                <a:gd name="connsiteX64" fmla="*/ 2222340 w 6886937"/>
                <a:gd name="connsiteY64" fmla="*/ 5034987 h 5335929"/>
                <a:gd name="connsiteX65" fmla="*/ 2176041 w 6886937"/>
                <a:gd name="connsiteY65" fmla="*/ 5254906 h 5335929"/>
                <a:gd name="connsiteX66" fmla="*/ 2002421 w 6886937"/>
                <a:gd name="connsiteY66" fmla="*/ 5324355 h 5335929"/>
                <a:gd name="connsiteX67" fmla="*/ 1724628 w 6886937"/>
                <a:gd name="connsiteY67" fmla="*/ 5301205 h 5335929"/>
                <a:gd name="connsiteX68" fmla="*/ 1643605 w 6886937"/>
                <a:gd name="connsiteY68" fmla="*/ 5162309 h 5335929"/>
                <a:gd name="connsiteX69" fmla="*/ 1678329 w 6886937"/>
                <a:gd name="connsiteY69" fmla="*/ 4710896 h 5335929"/>
                <a:gd name="connsiteX70" fmla="*/ 1632031 w 6886937"/>
                <a:gd name="connsiteY70" fmla="*/ 3472405 h 5335929"/>
                <a:gd name="connsiteX71" fmla="*/ 1608881 w 6886937"/>
                <a:gd name="connsiteY71" fmla="*/ 3368233 h 5335929"/>
                <a:gd name="connsiteX72" fmla="*/ 1574157 w 6886937"/>
                <a:gd name="connsiteY72" fmla="*/ 3518704 h 5335929"/>
                <a:gd name="connsiteX73" fmla="*/ 1620022 w 6886937"/>
                <a:gd name="connsiteY73" fmla="*/ 4953965 h 5335929"/>
                <a:gd name="connsiteX74" fmla="*/ 1551008 w 6886937"/>
                <a:gd name="connsiteY74" fmla="*/ 5231757 h 5335929"/>
                <a:gd name="connsiteX75" fmla="*/ 1354238 w 6886937"/>
                <a:gd name="connsiteY75" fmla="*/ 5335929 h 5335929"/>
                <a:gd name="connsiteX76" fmla="*/ 1088021 w 6886937"/>
                <a:gd name="connsiteY76" fmla="*/ 5278056 h 5335929"/>
                <a:gd name="connsiteX77" fmla="*/ 995423 w 6886937"/>
                <a:gd name="connsiteY77" fmla="*/ 5104436 h 5335929"/>
                <a:gd name="connsiteX78" fmla="*/ 995423 w 6886937"/>
                <a:gd name="connsiteY78" fmla="*/ 5011838 h 5335929"/>
                <a:gd name="connsiteX79" fmla="*/ 995423 w 6886937"/>
                <a:gd name="connsiteY79" fmla="*/ 1562582 h 5335929"/>
                <a:gd name="connsiteX0" fmla="*/ 991468 w 6886937"/>
                <a:gd name="connsiteY0" fmla="*/ 155481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66218 w 6886937"/>
                <a:gd name="connsiteY5" fmla="*/ 2581155 h 5335929"/>
                <a:gd name="connsiteX6" fmla="*/ 81023 w 6886937"/>
                <a:gd name="connsiteY6" fmla="*/ 2604304 h 5335929"/>
                <a:gd name="connsiteX7" fmla="*/ 11575 w 6886937"/>
                <a:gd name="connsiteY7" fmla="*/ 2523281 h 5335929"/>
                <a:gd name="connsiteX8" fmla="*/ 0 w 6886937"/>
                <a:gd name="connsiteY8" fmla="*/ 2384385 h 5335929"/>
                <a:gd name="connsiteX9" fmla="*/ 92598 w 6886937"/>
                <a:gd name="connsiteY9" fmla="*/ 2141317 h 5335929"/>
                <a:gd name="connsiteX10" fmla="*/ 625033 w 6886937"/>
                <a:gd name="connsiteY10" fmla="*/ 879676 h 5335929"/>
                <a:gd name="connsiteX11" fmla="*/ 717631 w 6886937"/>
                <a:gd name="connsiteY11" fmla="*/ 740780 h 5335929"/>
                <a:gd name="connsiteX12" fmla="*/ 856527 w 6886937"/>
                <a:gd name="connsiteY12" fmla="*/ 671332 h 5335929"/>
                <a:gd name="connsiteX13" fmla="*/ 1400537 w 6886937"/>
                <a:gd name="connsiteY13" fmla="*/ 659757 h 5335929"/>
                <a:gd name="connsiteX14" fmla="*/ 1956122 w 6886937"/>
                <a:gd name="connsiteY14" fmla="*/ 625033 h 5335929"/>
                <a:gd name="connsiteX15" fmla="*/ 2314937 w 6886937"/>
                <a:gd name="connsiteY15" fmla="*/ 509286 h 5335929"/>
                <a:gd name="connsiteX16" fmla="*/ 3125165 w 6886937"/>
                <a:gd name="connsiteY16" fmla="*/ 69448 h 5335929"/>
                <a:gd name="connsiteX17" fmla="*/ 3368233 w 6886937"/>
                <a:gd name="connsiteY17" fmla="*/ 0 h 5335929"/>
                <a:gd name="connsiteX18" fmla="*/ 3657600 w 6886937"/>
                <a:gd name="connsiteY18" fmla="*/ 104172 h 5335929"/>
                <a:gd name="connsiteX19" fmla="*/ 4132162 w 6886937"/>
                <a:gd name="connsiteY19" fmla="*/ 370390 h 5335929"/>
                <a:gd name="connsiteX20" fmla="*/ 4525702 w 6886937"/>
                <a:gd name="connsiteY20" fmla="*/ 601884 h 5335929"/>
                <a:gd name="connsiteX21" fmla="*/ 5231757 w 6886937"/>
                <a:gd name="connsiteY21" fmla="*/ 694481 h 5335929"/>
                <a:gd name="connsiteX22" fmla="*/ 5775767 w 6886937"/>
                <a:gd name="connsiteY22" fmla="*/ 717631 h 5335929"/>
                <a:gd name="connsiteX23" fmla="*/ 6053560 w 6886937"/>
                <a:gd name="connsiteY23" fmla="*/ 891251 h 5335929"/>
                <a:gd name="connsiteX24" fmla="*/ 6366076 w 6886937"/>
                <a:gd name="connsiteY24" fmla="*/ 1388962 h 5335929"/>
                <a:gd name="connsiteX25" fmla="*/ 6771190 w 6886937"/>
                <a:gd name="connsiteY25" fmla="*/ 2129742 h 5335929"/>
                <a:gd name="connsiteX26" fmla="*/ 6886937 w 6886937"/>
                <a:gd name="connsiteY26" fmla="*/ 2395960 h 5335929"/>
                <a:gd name="connsiteX27" fmla="*/ 6829064 w 6886937"/>
                <a:gd name="connsiteY27" fmla="*/ 2592729 h 5335929"/>
                <a:gd name="connsiteX28" fmla="*/ 6690167 w 6886937"/>
                <a:gd name="connsiteY28" fmla="*/ 2604304 h 5335929"/>
                <a:gd name="connsiteX29" fmla="*/ 6493398 w 6886937"/>
                <a:gd name="connsiteY29" fmla="*/ 2500132 h 5335929"/>
                <a:gd name="connsiteX30" fmla="*/ 6227180 w 6886937"/>
                <a:gd name="connsiteY30" fmla="*/ 2071869 h 5335929"/>
                <a:gd name="connsiteX31" fmla="*/ 6007261 w 6886937"/>
                <a:gd name="connsiteY31" fmla="*/ 1689904 h 5335929"/>
                <a:gd name="connsiteX32" fmla="*/ 5879940 w 6886937"/>
                <a:gd name="connsiteY32" fmla="*/ 1562582 h 5335929"/>
                <a:gd name="connsiteX33" fmla="*/ 5845215 w 6886937"/>
                <a:gd name="connsiteY33" fmla="*/ 1574157 h 5335929"/>
                <a:gd name="connsiteX34" fmla="*/ 5937813 w 6886937"/>
                <a:gd name="connsiteY34" fmla="*/ 1956122 h 5335929"/>
                <a:gd name="connsiteX35" fmla="*/ 6412375 w 6886937"/>
                <a:gd name="connsiteY35" fmla="*/ 3345084 h 5335929"/>
                <a:gd name="connsiteX36" fmla="*/ 6389226 w 6886937"/>
                <a:gd name="connsiteY36" fmla="*/ 3379808 h 5335929"/>
                <a:gd name="connsiteX37" fmla="*/ 5845215 w 6886937"/>
                <a:gd name="connsiteY37" fmla="*/ 3368233 h 5335929"/>
                <a:gd name="connsiteX38" fmla="*/ 5856790 w 6886937"/>
                <a:gd name="connsiteY38" fmla="*/ 5162309 h 5335929"/>
                <a:gd name="connsiteX39" fmla="*/ 5752618 w 6886937"/>
                <a:gd name="connsiteY39" fmla="*/ 5312780 h 5335929"/>
                <a:gd name="connsiteX40" fmla="*/ 5521124 w 6886937"/>
                <a:gd name="connsiteY40" fmla="*/ 5335929 h 5335929"/>
                <a:gd name="connsiteX41" fmla="*/ 5359079 w 6886937"/>
                <a:gd name="connsiteY41" fmla="*/ 5220182 h 5335929"/>
                <a:gd name="connsiteX42" fmla="*/ 5347504 w 6886937"/>
                <a:gd name="connsiteY42" fmla="*/ 5069712 h 5335929"/>
                <a:gd name="connsiteX43" fmla="*/ 5347504 w 6886937"/>
                <a:gd name="connsiteY43" fmla="*/ 3460831 h 5335929"/>
                <a:gd name="connsiteX44" fmla="*/ 5301205 w 6886937"/>
                <a:gd name="connsiteY44" fmla="*/ 3391382 h 5335929"/>
                <a:gd name="connsiteX45" fmla="*/ 5266481 w 6886937"/>
                <a:gd name="connsiteY45" fmla="*/ 3472405 h 5335929"/>
                <a:gd name="connsiteX46" fmla="*/ 5289631 w 6886937"/>
                <a:gd name="connsiteY46" fmla="*/ 5000263 h 5335929"/>
                <a:gd name="connsiteX47" fmla="*/ 5208608 w 6886937"/>
                <a:gd name="connsiteY47" fmla="*/ 5301205 h 5335929"/>
                <a:gd name="connsiteX48" fmla="*/ 4942390 w 6886937"/>
                <a:gd name="connsiteY48" fmla="*/ 5324355 h 5335929"/>
                <a:gd name="connsiteX49" fmla="*/ 4768770 w 6886937"/>
                <a:gd name="connsiteY49" fmla="*/ 5220182 h 5335929"/>
                <a:gd name="connsiteX50" fmla="*/ 4757195 w 6886937"/>
                <a:gd name="connsiteY50" fmla="*/ 4097438 h 5335929"/>
                <a:gd name="connsiteX51" fmla="*/ 4757195 w 6886937"/>
                <a:gd name="connsiteY51" fmla="*/ 3356658 h 5335929"/>
                <a:gd name="connsiteX52" fmla="*/ 4201610 w 6886937"/>
                <a:gd name="connsiteY52" fmla="*/ 3356658 h 5335929"/>
                <a:gd name="connsiteX53" fmla="*/ 4537276 w 6886937"/>
                <a:gd name="connsiteY53" fmla="*/ 2407534 h 5335929"/>
                <a:gd name="connsiteX54" fmla="*/ 4653023 w 6886937"/>
                <a:gd name="connsiteY54" fmla="*/ 1967696 h 5335929"/>
                <a:gd name="connsiteX55" fmla="*/ 4710896 w 6886937"/>
                <a:gd name="connsiteY55" fmla="*/ 1585732 h 5335929"/>
                <a:gd name="connsiteX56" fmla="*/ 4676172 w 6886937"/>
                <a:gd name="connsiteY56" fmla="*/ 1435261 h 5335929"/>
                <a:gd name="connsiteX57" fmla="*/ 4328932 w 6886937"/>
                <a:gd name="connsiteY57" fmla="*/ 1076446 h 5335929"/>
                <a:gd name="connsiteX58" fmla="*/ 3368233 w 6886937"/>
                <a:gd name="connsiteY58" fmla="*/ 416689 h 5335929"/>
                <a:gd name="connsiteX59" fmla="*/ 2627453 w 6886937"/>
                <a:gd name="connsiteY59" fmla="*/ 902825 h 5335929"/>
                <a:gd name="connsiteX60" fmla="*/ 2361236 w 6886937"/>
                <a:gd name="connsiteY60" fmla="*/ 1122744 h 5335929"/>
                <a:gd name="connsiteX61" fmla="*/ 2268638 w 6886937"/>
                <a:gd name="connsiteY61" fmla="*/ 1273215 h 5335929"/>
                <a:gd name="connsiteX62" fmla="*/ 2222340 w 6886937"/>
                <a:gd name="connsiteY62" fmla="*/ 1620456 h 5335929"/>
                <a:gd name="connsiteX63" fmla="*/ 2222340 w 6886937"/>
                <a:gd name="connsiteY63" fmla="*/ 2951544 h 5335929"/>
                <a:gd name="connsiteX64" fmla="*/ 2222340 w 6886937"/>
                <a:gd name="connsiteY64" fmla="*/ 5034987 h 5335929"/>
                <a:gd name="connsiteX65" fmla="*/ 2176041 w 6886937"/>
                <a:gd name="connsiteY65" fmla="*/ 5254906 h 5335929"/>
                <a:gd name="connsiteX66" fmla="*/ 2002421 w 6886937"/>
                <a:gd name="connsiteY66" fmla="*/ 5324355 h 5335929"/>
                <a:gd name="connsiteX67" fmla="*/ 1724628 w 6886937"/>
                <a:gd name="connsiteY67" fmla="*/ 5301205 h 5335929"/>
                <a:gd name="connsiteX68" fmla="*/ 1643605 w 6886937"/>
                <a:gd name="connsiteY68" fmla="*/ 5162309 h 5335929"/>
                <a:gd name="connsiteX69" fmla="*/ 1678329 w 6886937"/>
                <a:gd name="connsiteY69" fmla="*/ 4710896 h 5335929"/>
                <a:gd name="connsiteX70" fmla="*/ 1632031 w 6886937"/>
                <a:gd name="connsiteY70" fmla="*/ 3472405 h 5335929"/>
                <a:gd name="connsiteX71" fmla="*/ 1608881 w 6886937"/>
                <a:gd name="connsiteY71" fmla="*/ 3368233 h 5335929"/>
                <a:gd name="connsiteX72" fmla="*/ 1574157 w 6886937"/>
                <a:gd name="connsiteY72" fmla="*/ 3518704 h 5335929"/>
                <a:gd name="connsiteX73" fmla="*/ 1620022 w 6886937"/>
                <a:gd name="connsiteY73" fmla="*/ 4953965 h 5335929"/>
                <a:gd name="connsiteX74" fmla="*/ 1551008 w 6886937"/>
                <a:gd name="connsiteY74" fmla="*/ 5231757 h 5335929"/>
                <a:gd name="connsiteX75" fmla="*/ 1354238 w 6886937"/>
                <a:gd name="connsiteY75" fmla="*/ 5335929 h 5335929"/>
                <a:gd name="connsiteX76" fmla="*/ 1088021 w 6886937"/>
                <a:gd name="connsiteY76" fmla="*/ 5278056 h 5335929"/>
                <a:gd name="connsiteX77" fmla="*/ 995423 w 6886937"/>
                <a:gd name="connsiteY77" fmla="*/ 5104436 h 5335929"/>
                <a:gd name="connsiteX78" fmla="*/ 995423 w 6886937"/>
                <a:gd name="connsiteY78" fmla="*/ 5011838 h 5335929"/>
                <a:gd name="connsiteX79" fmla="*/ 995423 w 6886937"/>
                <a:gd name="connsiteY79" fmla="*/ 1562582 h 5335929"/>
                <a:gd name="connsiteX80" fmla="*/ 991468 w 6886937"/>
                <a:gd name="connsiteY80" fmla="*/ 1554818 h 5335929"/>
                <a:gd name="connsiteX0" fmla="*/ 991468 w 6886937"/>
                <a:gd name="connsiteY0" fmla="*/ 155481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66218 w 6886937"/>
                <a:gd name="connsiteY5" fmla="*/ 2581155 h 5335929"/>
                <a:gd name="connsiteX6" fmla="*/ 92453 w 6886937"/>
                <a:gd name="connsiteY6" fmla="*/ 2596684 h 5335929"/>
                <a:gd name="connsiteX7" fmla="*/ 11575 w 6886937"/>
                <a:gd name="connsiteY7" fmla="*/ 2523281 h 5335929"/>
                <a:gd name="connsiteX8" fmla="*/ 0 w 6886937"/>
                <a:gd name="connsiteY8" fmla="*/ 2384385 h 5335929"/>
                <a:gd name="connsiteX9" fmla="*/ 92598 w 6886937"/>
                <a:gd name="connsiteY9" fmla="*/ 2141317 h 5335929"/>
                <a:gd name="connsiteX10" fmla="*/ 625033 w 6886937"/>
                <a:gd name="connsiteY10" fmla="*/ 879676 h 5335929"/>
                <a:gd name="connsiteX11" fmla="*/ 717631 w 6886937"/>
                <a:gd name="connsiteY11" fmla="*/ 740780 h 5335929"/>
                <a:gd name="connsiteX12" fmla="*/ 856527 w 6886937"/>
                <a:gd name="connsiteY12" fmla="*/ 671332 h 5335929"/>
                <a:gd name="connsiteX13" fmla="*/ 1400537 w 6886937"/>
                <a:gd name="connsiteY13" fmla="*/ 659757 h 5335929"/>
                <a:gd name="connsiteX14" fmla="*/ 1956122 w 6886937"/>
                <a:gd name="connsiteY14" fmla="*/ 625033 h 5335929"/>
                <a:gd name="connsiteX15" fmla="*/ 2314937 w 6886937"/>
                <a:gd name="connsiteY15" fmla="*/ 509286 h 5335929"/>
                <a:gd name="connsiteX16" fmla="*/ 3125165 w 6886937"/>
                <a:gd name="connsiteY16" fmla="*/ 69448 h 5335929"/>
                <a:gd name="connsiteX17" fmla="*/ 3368233 w 6886937"/>
                <a:gd name="connsiteY17" fmla="*/ 0 h 5335929"/>
                <a:gd name="connsiteX18" fmla="*/ 3657600 w 6886937"/>
                <a:gd name="connsiteY18" fmla="*/ 104172 h 5335929"/>
                <a:gd name="connsiteX19" fmla="*/ 4132162 w 6886937"/>
                <a:gd name="connsiteY19" fmla="*/ 370390 h 5335929"/>
                <a:gd name="connsiteX20" fmla="*/ 4525702 w 6886937"/>
                <a:gd name="connsiteY20" fmla="*/ 601884 h 5335929"/>
                <a:gd name="connsiteX21" fmla="*/ 5231757 w 6886937"/>
                <a:gd name="connsiteY21" fmla="*/ 694481 h 5335929"/>
                <a:gd name="connsiteX22" fmla="*/ 5775767 w 6886937"/>
                <a:gd name="connsiteY22" fmla="*/ 717631 h 5335929"/>
                <a:gd name="connsiteX23" fmla="*/ 6053560 w 6886937"/>
                <a:gd name="connsiteY23" fmla="*/ 891251 h 5335929"/>
                <a:gd name="connsiteX24" fmla="*/ 6366076 w 6886937"/>
                <a:gd name="connsiteY24" fmla="*/ 1388962 h 5335929"/>
                <a:gd name="connsiteX25" fmla="*/ 6771190 w 6886937"/>
                <a:gd name="connsiteY25" fmla="*/ 2129742 h 5335929"/>
                <a:gd name="connsiteX26" fmla="*/ 6886937 w 6886937"/>
                <a:gd name="connsiteY26" fmla="*/ 2395960 h 5335929"/>
                <a:gd name="connsiteX27" fmla="*/ 6829064 w 6886937"/>
                <a:gd name="connsiteY27" fmla="*/ 2592729 h 5335929"/>
                <a:gd name="connsiteX28" fmla="*/ 6690167 w 6886937"/>
                <a:gd name="connsiteY28" fmla="*/ 2604304 h 5335929"/>
                <a:gd name="connsiteX29" fmla="*/ 6493398 w 6886937"/>
                <a:gd name="connsiteY29" fmla="*/ 2500132 h 5335929"/>
                <a:gd name="connsiteX30" fmla="*/ 6227180 w 6886937"/>
                <a:gd name="connsiteY30" fmla="*/ 2071869 h 5335929"/>
                <a:gd name="connsiteX31" fmla="*/ 6007261 w 6886937"/>
                <a:gd name="connsiteY31" fmla="*/ 1689904 h 5335929"/>
                <a:gd name="connsiteX32" fmla="*/ 5879940 w 6886937"/>
                <a:gd name="connsiteY32" fmla="*/ 1562582 h 5335929"/>
                <a:gd name="connsiteX33" fmla="*/ 5845215 w 6886937"/>
                <a:gd name="connsiteY33" fmla="*/ 1574157 h 5335929"/>
                <a:gd name="connsiteX34" fmla="*/ 5937813 w 6886937"/>
                <a:gd name="connsiteY34" fmla="*/ 1956122 h 5335929"/>
                <a:gd name="connsiteX35" fmla="*/ 6412375 w 6886937"/>
                <a:gd name="connsiteY35" fmla="*/ 3345084 h 5335929"/>
                <a:gd name="connsiteX36" fmla="*/ 6389226 w 6886937"/>
                <a:gd name="connsiteY36" fmla="*/ 3379808 h 5335929"/>
                <a:gd name="connsiteX37" fmla="*/ 5845215 w 6886937"/>
                <a:gd name="connsiteY37" fmla="*/ 3368233 h 5335929"/>
                <a:gd name="connsiteX38" fmla="*/ 5856790 w 6886937"/>
                <a:gd name="connsiteY38" fmla="*/ 5162309 h 5335929"/>
                <a:gd name="connsiteX39" fmla="*/ 5752618 w 6886937"/>
                <a:gd name="connsiteY39" fmla="*/ 5312780 h 5335929"/>
                <a:gd name="connsiteX40" fmla="*/ 5521124 w 6886937"/>
                <a:gd name="connsiteY40" fmla="*/ 5335929 h 5335929"/>
                <a:gd name="connsiteX41" fmla="*/ 5359079 w 6886937"/>
                <a:gd name="connsiteY41" fmla="*/ 5220182 h 5335929"/>
                <a:gd name="connsiteX42" fmla="*/ 5347504 w 6886937"/>
                <a:gd name="connsiteY42" fmla="*/ 5069712 h 5335929"/>
                <a:gd name="connsiteX43" fmla="*/ 5347504 w 6886937"/>
                <a:gd name="connsiteY43" fmla="*/ 3460831 h 5335929"/>
                <a:gd name="connsiteX44" fmla="*/ 5301205 w 6886937"/>
                <a:gd name="connsiteY44" fmla="*/ 3391382 h 5335929"/>
                <a:gd name="connsiteX45" fmla="*/ 5266481 w 6886937"/>
                <a:gd name="connsiteY45" fmla="*/ 3472405 h 5335929"/>
                <a:gd name="connsiteX46" fmla="*/ 5289631 w 6886937"/>
                <a:gd name="connsiteY46" fmla="*/ 5000263 h 5335929"/>
                <a:gd name="connsiteX47" fmla="*/ 5208608 w 6886937"/>
                <a:gd name="connsiteY47" fmla="*/ 5301205 h 5335929"/>
                <a:gd name="connsiteX48" fmla="*/ 4942390 w 6886937"/>
                <a:gd name="connsiteY48" fmla="*/ 5324355 h 5335929"/>
                <a:gd name="connsiteX49" fmla="*/ 4768770 w 6886937"/>
                <a:gd name="connsiteY49" fmla="*/ 5220182 h 5335929"/>
                <a:gd name="connsiteX50" fmla="*/ 4757195 w 6886937"/>
                <a:gd name="connsiteY50" fmla="*/ 4097438 h 5335929"/>
                <a:gd name="connsiteX51" fmla="*/ 4757195 w 6886937"/>
                <a:gd name="connsiteY51" fmla="*/ 3356658 h 5335929"/>
                <a:gd name="connsiteX52" fmla="*/ 4201610 w 6886937"/>
                <a:gd name="connsiteY52" fmla="*/ 3356658 h 5335929"/>
                <a:gd name="connsiteX53" fmla="*/ 4537276 w 6886937"/>
                <a:gd name="connsiteY53" fmla="*/ 2407534 h 5335929"/>
                <a:gd name="connsiteX54" fmla="*/ 4653023 w 6886937"/>
                <a:gd name="connsiteY54" fmla="*/ 1967696 h 5335929"/>
                <a:gd name="connsiteX55" fmla="*/ 4710896 w 6886937"/>
                <a:gd name="connsiteY55" fmla="*/ 1585732 h 5335929"/>
                <a:gd name="connsiteX56" fmla="*/ 4676172 w 6886937"/>
                <a:gd name="connsiteY56" fmla="*/ 1435261 h 5335929"/>
                <a:gd name="connsiteX57" fmla="*/ 4328932 w 6886937"/>
                <a:gd name="connsiteY57" fmla="*/ 1076446 h 5335929"/>
                <a:gd name="connsiteX58" fmla="*/ 3368233 w 6886937"/>
                <a:gd name="connsiteY58" fmla="*/ 416689 h 5335929"/>
                <a:gd name="connsiteX59" fmla="*/ 2627453 w 6886937"/>
                <a:gd name="connsiteY59" fmla="*/ 902825 h 5335929"/>
                <a:gd name="connsiteX60" fmla="*/ 2361236 w 6886937"/>
                <a:gd name="connsiteY60" fmla="*/ 1122744 h 5335929"/>
                <a:gd name="connsiteX61" fmla="*/ 2268638 w 6886937"/>
                <a:gd name="connsiteY61" fmla="*/ 1273215 h 5335929"/>
                <a:gd name="connsiteX62" fmla="*/ 2222340 w 6886937"/>
                <a:gd name="connsiteY62" fmla="*/ 1620456 h 5335929"/>
                <a:gd name="connsiteX63" fmla="*/ 2222340 w 6886937"/>
                <a:gd name="connsiteY63" fmla="*/ 2951544 h 5335929"/>
                <a:gd name="connsiteX64" fmla="*/ 2222340 w 6886937"/>
                <a:gd name="connsiteY64" fmla="*/ 5034987 h 5335929"/>
                <a:gd name="connsiteX65" fmla="*/ 2176041 w 6886937"/>
                <a:gd name="connsiteY65" fmla="*/ 5254906 h 5335929"/>
                <a:gd name="connsiteX66" fmla="*/ 2002421 w 6886937"/>
                <a:gd name="connsiteY66" fmla="*/ 5324355 h 5335929"/>
                <a:gd name="connsiteX67" fmla="*/ 1724628 w 6886937"/>
                <a:gd name="connsiteY67" fmla="*/ 5301205 h 5335929"/>
                <a:gd name="connsiteX68" fmla="*/ 1643605 w 6886937"/>
                <a:gd name="connsiteY68" fmla="*/ 5162309 h 5335929"/>
                <a:gd name="connsiteX69" fmla="*/ 1678329 w 6886937"/>
                <a:gd name="connsiteY69" fmla="*/ 4710896 h 5335929"/>
                <a:gd name="connsiteX70" fmla="*/ 1632031 w 6886937"/>
                <a:gd name="connsiteY70" fmla="*/ 3472405 h 5335929"/>
                <a:gd name="connsiteX71" fmla="*/ 1608881 w 6886937"/>
                <a:gd name="connsiteY71" fmla="*/ 3368233 h 5335929"/>
                <a:gd name="connsiteX72" fmla="*/ 1574157 w 6886937"/>
                <a:gd name="connsiteY72" fmla="*/ 3518704 h 5335929"/>
                <a:gd name="connsiteX73" fmla="*/ 1620022 w 6886937"/>
                <a:gd name="connsiteY73" fmla="*/ 4953965 h 5335929"/>
                <a:gd name="connsiteX74" fmla="*/ 1551008 w 6886937"/>
                <a:gd name="connsiteY74" fmla="*/ 5231757 h 5335929"/>
                <a:gd name="connsiteX75" fmla="*/ 1354238 w 6886937"/>
                <a:gd name="connsiteY75" fmla="*/ 5335929 h 5335929"/>
                <a:gd name="connsiteX76" fmla="*/ 1088021 w 6886937"/>
                <a:gd name="connsiteY76" fmla="*/ 5278056 h 5335929"/>
                <a:gd name="connsiteX77" fmla="*/ 995423 w 6886937"/>
                <a:gd name="connsiteY77" fmla="*/ 5104436 h 5335929"/>
                <a:gd name="connsiteX78" fmla="*/ 995423 w 6886937"/>
                <a:gd name="connsiteY78" fmla="*/ 5011838 h 5335929"/>
                <a:gd name="connsiteX79" fmla="*/ 995423 w 6886937"/>
                <a:gd name="connsiteY79" fmla="*/ 1562582 h 5335929"/>
                <a:gd name="connsiteX80" fmla="*/ 991468 w 6886937"/>
                <a:gd name="connsiteY80" fmla="*/ 1554818 h 5335929"/>
                <a:gd name="connsiteX0" fmla="*/ 991468 w 6886937"/>
                <a:gd name="connsiteY0" fmla="*/ 155481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35738 w 6886937"/>
                <a:gd name="connsiteY5" fmla="*/ 2600205 h 5335929"/>
                <a:gd name="connsiteX6" fmla="*/ 92453 w 6886937"/>
                <a:gd name="connsiteY6" fmla="*/ 2596684 h 5335929"/>
                <a:gd name="connsiteX7" fmla="*/ 11575 w 6886937"/>
                <a:gd name="connsiteY7" fmla="*/ 2523281 h 5335929"/>
                <a:gd name="connsiteX8" fmla="*/ 0 w 6886937"/>
                <a:gd name="connsiteY8" fmla="*/ 2384385 h 5335929"/>
                <a:gd name="connsiteX9" fmla="*/ 92598 w 6886937"/>
                <a:gd name="connsiteY9" fmla="*/ 2141317 h 5335929"/>
                <a:gd name="connsiteX10" fmla="*/ 625033 w 6886937"/>
                <a:gd name="connsiteY10" fmla="*/ 879676 h 5335929"/>
                <a:gd name="connsiteX11" fmla="*/ 717631 w 6886937"/>
                <a:gd name="connsiteY11" fmla="*/ 740780 h 5335929"/>
                <a:gd name="connsiteX12" fmla="*/ 856527 w 6886937"/>
                <a:gd name="connsiteY12" fmla="*/ 671332 h 5335929"/>
                <a:gd name="connsiteX13" fmla="*/ 1400537 w 6886937"/>
                <a:gd name="connsiteY13" fmla="*/ 659757 h 5335929"/>
                <a:gd name="connsiteX14" fmla="*/ 1956122 w 6886937"/>
                <a:gd name="connsiteY14" fmla="*/ 625033 h 5335929"/>
                <a:gd name="connsiteX15" fmla="*/ 2314937 w 6886937"/>
                <a:gd name="connsiteY15" fmla="*/ 509286 h 5335929"/>
                <a:gd name="connsiteX16" fmla="*/ 3125165 w 6886937"/>
                <a:gd name="connsiteY16" fmla="*/ 69448 h 5335929"/>
                <a:gd name="connsiteX17" fmla="*/ 3368233 w 6886937"/>
                <a:gd name="connsiteY17" fmla="*/ 0 h 5335929"/>
                <a:gd name="connsiteX18" fmla="*/ 3657600 w 6886937"/>
                <a:gd name="connsiteY18" fmla="*/ 104172 h 5335929"/>
                <a:gd name="connsiteX19" fmla="*/ 4132162 w 6886937"/>
                <a:gd name="connsiteY19" fmla="*/ 370390 h 5335929"/>
                <a:gd name="connsiteX20" fmla="*/ 4525702 w 6886937"/>
                <a:gd name="connsiteY20" fmla="*/ 601884 h 5335929"/>
                <a:gd name="connsiteX21" fmla="*/ 5231757 w 6886937"/>
                <a:gd name="connsiteY21" fmla="*/ 694481 h 5335929"/>
                <a:gd name="connsiteX22" fmla="*/ 5775767 w 6886937"/>
                <a:gd name="connsiteY22" fmla="*/ 717631 h 5335929"/>
                <a:gd name="connsiteX23" fmla="*/ 6053560 w 6886937"/>
                <a:gd name="connsiteY23" fmla="*/ 891251 h 5335929"/>
                <a:gd name="connsiteX24" fmla="*/ 6366076 w 6886937"/>
                <a:gd name="connsiteY24" fmla="*/ 1388962 h 5335929"/>
                <a:gd name="connsiteX25" fmla="*/ 6771190 w 6886937"/>
                <a:gd name="connsiteY25" fmla="*/ 2129742 h 5335929"/>
                <a:gd name="connsiteX26" fmla="*/ 6886937 w 6886937"/>
                <a:gd name="connsiteY26" fmla="*/ 2395960 h 5335929"/>
                <a:gd name="connsiteX27" fmla="*/ 6829064 w 6886937"/>
                <a:gd name="connsiteY27" fmla="*/ 2592729 h 5335929"/>
                <a:gd name="connsiteX28" fmla="*/ 6690167 w 6886937"/>
                <a:gd name="connsiteY28" fmla="*/ 2604304 h 5335929"/>
                <a:gd name="connsiteX29" fmla="*/ 6493398 w 6886937"/>
                <a:gd name="connsiteY29" fmla="*/ 2500132 h 5335929"/>
                <a:gd name="connsiteX30" fmla="*/ 6227180 w 6886937"/>
                <a:gd name="connsiteY30" fmla="*/ 2071869 h 5335929"/>
                <a:gd name="connsiteX31" fmla="*/ 6007261 w 6886937"/>
                <a:gd name="connsiteY31" fmla="*/ 1689904 h 5335929"/>
                <a:gd name="connsiteX32" fmla="*/ 5879940 w 6886937"/>
                <a:gd name="connsiteY32" fmla="*/ 1562582 h 5335929"/>
                <a:gd name="connsiteX33" fmla="*/ 5845215 w 6886937"/>
                <a:gd name="connsiteY33" fmla="*/ 1574157 h 5335929"/>
                <a:gd name="connsiteX34" fmla="*/ 5937813 w 6886937"/>
                <a:gd name="connsiteY34" fmla="*/ 1956122 h 5335929"/>
                <a:gd name="connsiteX35" fmla="*/ 6412375 w 6886937"/>
                <a:gd name="connsiteY35" fmla="*/ 3345084 h 5335929"/>
                <a:gd name="connsiteX36" fmla="*/ 6389226 w 6886937"/>
                <a:gd name="connsiteY36" fmla="*/ 3379808 h 5335929"/>
                <a:gd name="connsiteX37" fmla="*/ 5845215 w 6886937"/>
                <a:gd name="connsiteY37" fmla="*/ 3368233 h 5335929"/>
                <a:gd name="connsiteX38" fmla="*/ 5856790 w 6886937"/>
                <a:gd name="connsiteY38" fmla="*/ 5162309 h 5335929"/>
                <a:gd name="connsiteX39" fmla="*/ 5752618 w 6886937"/>
                <a:gd name="connsiteY39" fmla="*/ 5312780 h 5335929"/>
                <a:gd name="connsiteX40" fmla="*/ 5521124 w 6886937"/>
                <a:gd name="connsiteY40" fmla="*/ 5335929 h 5335929"/>
                <a:gd name="connsiteX41" fmla="*/ 5359079 w 6886937"/>
                <a:gd name="connsiteY41" fmla="*/ 5220182 h 5335929"/>
                <a:gd name="connsiteX42" fmla="*/ 5347504 w 6886937"/>
                <a:gd name="connsiteY42" fmla="*/ 5069712 h 5335929"/>
                <a:gd name="connsiteX43" fmla="*/ 5347504 w 6886937"/>
                <a:gd name="connsiteY43" fmla="*/ 3460831 h 5335929"/>
                <a:gd name="connsiteX44" fmla="*/ 5301205 w 6886937"/>
                <a:gd name="connsiteY44" fmla="*/ 3391382 h 5335929"/>
                <a:gd name="connsiteX45" fmla="*/ 5266481 w 6886937"/>
                <a:gd name="connsiteY45" fmla="*/ 3472405 h 5335929"/>
                <a:gd name="connsiteX46" fmla="*/ 5289631 w 6886937"/>
                <a:gd name="connsiteY46" fmla="*/ 5000263 h 5335929"/>
                <a:gd name="connsiteX47" fmla="*/ 5208608 w 6886937"/>
                <a:gd name="connsiteY47" fmla="*/ 5301205 h 5335929"/>
                <a:gd name="connsiteX48" fmla="*/ 4942390 w 6886937"/>
                <a:gd name="connsiteY48" fmla="*/ 5324355 h 5335929"/>
                <a:gd name="connsiteX49" fmla="*/ 4768770 w 6886937"/>
                <a:gd name="connsiteY49" fmla="*/ 5220182 h 5335929"/>
                <a:gd name="connsiteX50" fmla="*/ 4757195 w 6886937"/>
                <a:gd name="connsiteY50" fmla="*/ 4097438 h 5335929"/>
                <a:gd name="connsiteX51" fmla="*/ 4757195 w 6886937"/>
                <a:gd name="connsiteY51" fmla="*/ 3356658 h 5335929"/>
                <a:gd name="connsiteX52" fmla="*/ 4201610 w 6886937"/>
                <a:gd name="connsiteY52" fmla="*/ 3356658 h 5335929"/>
                <a:gd name="connsiteX53" fmla="*/ 4537276 w 6886937"/>
                <a:gd name="connsiteY53" fmla="*/ 2407534 h 5335929"/>
                <a:gd name="connsiteX54" fmla="*/ 4653023 w 6886937"/>
                <a:gd name="connsiteY54" fmla="*/ 1967696 h 5335929"/>
                <a:gd name="connsiteX55" fmla="*/ 4710896 w 6886937"/>
                <a:gd name="connsiteY55" fmla="*/ 1585732 h 5335929"/>
                <a:gd name="connsiteX56" fmla="*/ 4676172 w 6886937"/>
                <a:gd name="connsiteY56" fmla="*/ 1435261 h 5335929"/>
                <a:gd name="connsiteX57" fmla="*/ 4328932 w 6886937"/>
                <a:gd name="connsiteY57" fmla="*/ 1076446 h 5335929"/>
                <a:gd name="connsiteX58" fmla="*/ 3368233 w 6886937"/>
                <a:gd name="connsiteY58" fmla="*/ 416689 h 5335929"/>
                <a:gd name="connsiteX59" fmla="*/ 2627453 w 6886937"/>
                <a:gd name="connsiteY59" fmla="*/ 902825 h 5335929"/>
                <a:gd name="connsiteX60" fmla="*/ 2361236 w 6886937"/>
                <a:gd name="connsiteY60" fmla="*/ 1122744 h 5335929"/>
                <a:gd name="connsiteX61" fmla="*/ 2268638 w 6886937"/>
                <a:gd name="connsiteY61" fmla="*/ 1273215 h 5335929"/>
                <a:gd name="connsiteX62" fmla="*/ 2222340 w 6886937"/>
                <a:gd name="connsiteY62" fmla="*/ 1620456 h 5335929"/>
                <a:gd name="connsiteX63" fmla="*/ 2222340 w 6886937"/>
                <a:gd name="connsiteY63" fmla="*/ 2951544 h 5335929"/>
                <a:gd name="connsiteX64" fmla="*/ 2222340 w 6886937"/>
                <a:gd name="connsiteY64" fmla="*/ 5034987 h 5335929"/>
                <a:gd name="connsiteX65" fmla="*/ 2176041 w 6886937"/>
                <a:gd name="connsiteY65" fmla="*/ 5254906 h 5335929"/>
                <a:gd name="connsiteX66" fmla="*/ 2002421 w 6886937"/>
                <a:gd name="connsiteY66" fmla="*/ 5324355 h 5335929"/>
                <a:gd name="connsiteX67" fmla="*/ 1724628 w 6886937"/>
                <a:gd name="connsiteY67" fmla="*/ 5301205 h 5335929"/>
                <a:gd name="connsiteX68" fmla="*/ 1643605 w 6886937"/>
                <a:gd name="connsiteY68" fmla="*/ 5162309 h 5335929"/>
                <a:gd name="connsiteX69" fmla="*/ 1678329 w 6886937"/>
                <a:gd name="connsiteY69" fmla="*/ 4710896 h 5335929"/>
                <a:gd name="connsiteX70" fmla="*/ 1632031 w 6886937"/>
                <a:gd name="connsiteY70" fmla="*/ 3472405 h 5335929"/>
                <a:gd name="connsiteX71" fmla="*/ 1608881 w 6886937"/>
                <a:gd name="connsiteY71" fmla="*/ 3368233 h 5335929"/>
                <a:gd name="connsiteX72" fmla="*/ 1574157 w 6886937"/>
                <a:gd name="connsiteY72" fmla="*/ 3518704 h 5335929"/>
                <a:gd name="connsiteX73" fmla="*/ 1620022 w 6886937"/>
                <a:gd name="connsiteY73" fmla="*/ 4953965 h 5335929"/>
                <a:gd name="connsiteX74" fmla="*/ 1551008 w 6886937"/>
                <a:gd name="connsiteY74" fmla="*/ 5231757 h 5335929"/>
                <a:gd name="connsiteX75" fmla="*/ 1354238 w 6886937"/>
                <a:gd name="connsiteY75" fmla="*/ 5335929 h 5335929"/>
                <a:gd name="connsiteX76" fmla="*/ 1088021 w 6886937"/>
                <a:gd name="connsiteY76" fmla="*/ 5278056 h 5335929"/>
                <a:gd name="connsiteX77" fmla="*/ 995423 w 6886937"/>
                <a:gd name="connsiteY77" fmla="*/ 5104436 h 5335929"/>
                <a:gd name="connsiteX78" fmla="*/ 995423 w 6886937"/>
                <a:gd name="connsiteY78" fmla="*/ 5011838 h 5335929"/>
                <a:gd name="connsiteX79" fmla="*/ 995423 w 6886937"/>
                <a:gd name="connsiteY79" fmla="*/ 1562582 h 5335929"/>
                <a:gd name="connsiteX80" fmla="*/ 991468 w 6886937"/>
                <a:gd name="connsiteY80" fmla="*/ 1554818 h 5335929"/>
                <a:gd name="connsiteX0" fmla="*/ 991468 w 6886937"/>
                <a:gd name="connsiteY0" fmla="*/ 155481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35738 w 6886937"/>
                <a:gd name="connsiteY5" fmla="*/ 2600205 h 5335929"/>
                <a:gd name="connsiteX6" fmla="*/ 92453 w 6886937"/>
                <a:gd name="connsiteY6" fmla="*/ 2596684 h 5335929"/>
                <a:gd name="connsiteX7" fmla="*/ 11575 w 6886937"/>
                <a:gd name="connsiteY7" fmla="*/ 2523281 h 5335929"/>
                <a:gd name="connsiteX8" fmla="*/ 0 w 6886937"/>
                <a:gd name="connsiteY8" fmla="*/ 2384385 h 5335929"/>
                <a:gd name="connsiteX9" fmla="*/ 92598 w 6886937"/>
                <a:gd name="connsiteY9" fmla="*/ 2141317 h 5335929"/>
                <a:gd name="connsiteX10" fmla="*/ 625033 w 6886937"/>
                <a:gd name="connsiteY10" fmla="*/ 879676 h 5335929"/>
                <a:gd name="connsiteX11" fmla="*/ 717631 w 6886937"/>
                <a:gd name="connsiteY11" fmla="*/ 740780 h 5335929"/>
                <a:gd name="connsiteX12" fmla="*/ 856527 w 6886937"/>
                <a:gd name="connsiteY12" fmla="*/ 671332 h 5335929"/>
                <a:gd name="connsiteX13" fmla="*/ 1400537 w 6886937"/>
                <a:gd name="connsiteY13" fmla="*/ 659757 h 5335929"/>
                <a:gd name="connsiteX14" fmla="*/ 1956122 w 6886937"/>
                <a:gd name="connsiteY14" fmla="*/ 625033 h 5335929"/>
                <a:gd name="connsiteX15" fmla="*/ 2314937 w 6886937"/>
                <a:gd name="connsiteY15" fmla="*/ 509286 h 5335929"/>
                <a:gd name="connsiteX16" fmla="*/ 3125165 w 6886937"/>
                <a:gd name="connsiteY16" fmla="*/ 69448 h 5335929"/>
                <a:gd name="connsiteX17" fmla="*/ 3368233 w 6886937"/>
                <a:gd name="connsiteY17" fmla="*/ 0 h 5335929"/>
                <a:gd name="connsiteX18" fmla="*/ 3657600 w 6886937"/>
                <a:gd name="connsiteY18" fmla="*/ 104172 h 5335929"/>
                <a:gd name="connsiteX19" fmla="*/ 4132162 w 6886937"/>
                <a:gd name="connsiteY19" fmla="*/ 370390 h 5335929"/>
                <a:gd name="connsiteX20" fmla="*/ 4525702 w 6886937"/>
                <a:gd name="connsiteY20" fmla="*/ 601884 h 5335929"/>
                <a:gd name="connsiteX21" fmla="*/ 5231757 w 6886937"/>
                <a:gd name="connsiteY21" fmla="*/ 694481 h 5335929"/>
                <a:gd name="connsiteX22" fmla="*/ 5775767 w 6886937"/>
                <a:gd name="connsiteY22" fmla="*/ 717631 h 5335929"/>
                <a:gd name="connsiteX23" fmla="*/ 6053560 w 6886937"/>
                <a:gd name="connsiteY23" fmla="*/ 891251 h 5335929"/>
                <a:gd name="connsiteX24" fmla="*/ 6366076 w 6886937"/>
                <a:gd name="connsiteY24" fmla="*/ 1388962 h 5335929"/>
                <a:gd name="connsiteX25" fmla="*/ 6771190 w 6886937"/>
                <a:gd name="connsiteY25" fmla="*/ 2129742 h 5335929"/>
                <a:gd name="connsiteX26" fmla="*/ 6886937 w 6886937"/>
                <a:gd name="connsiteY26" fmla="*/ 2395960 h 5335929"/>
                <a:gd name="connsiteX27" fmla="*/ 6829064 w 6886937"/>
                <a:gd name="connsiteY27" fmla="*/ 2592729 h 5335929"/>
                <a:gd name="connsiteX28" fmla="*/ 6690167 w 6886937"/>
                <a:gd name="connsiteY28" fmla="*/ 2604304 h 5335929"/>
                <a:gd name="connsiteX29" fmla="*/ 6493398 w 6886937"/>
                <a:gd name="connsiteY29" fmla="*/ 2500132 h 5335929"/>
                <a:gd name="connsiteX30" fmla="*/ 6227180 w 6886937"/>
                <a:gd name="connsiteY30" fmla="*/ 2071869 h 5335929"/>
                <a:gd name="connsiteX31" fmla="*/ 6007261 w 6886937"/>
                <a:gd name="connsiteY31" fmla="*/ 1689904 h 5335929"/>
                <a:gd name="connsiteX32" fmla="*/ 5879940 w 6886937"/>
                <a:gd name="connsiteY32" fmla="*/ 1562582 h 5335929"/>
                <a:gd name="connsiteX33" fmla="*/ 5845215 w 6886937"/>
                <a:gd name="connsiteY33" fmla="*/ 1574157 h 5335929"/>
                <a:gd name="connsiteX34" fmla="*/ 5937813 w 6886937"/>
                <a:gd name="connsiteY34" fmla="*/ 1956122 h 5335929"/>
                <a:gd name="connsiteX35" fmla="*/ 6412375 w 6886937"/>
                <a:gd name="connsiteY35" fmla="*/ 3345084 h 5335929"/>
                <a:gd name="connsiteX36" fmla="*/ 6389226 w 6886937"/>
                <a:gd name="connsiteY36" fmla="*/ 3379808 h 5335929"/>
                <a:gd name="connsiteX37" fmla="*/ 5845215 w 6886937"/>
                <a:gd name="connsiteY37" fmla="*/ 3368233 h 5335929"/>
                <a:gd name="connsiteX38" fmla="*/ 5856790 w 6886937"/>
                <a:gd name="connsiteY38" fmla="*/ 5162309 h 5335929"/>
                <a:gd name="connsiteX39" fmla="*/ 5752618 w 6886937"/>
                <a:gd name="connsiteY39" fmla="*/ 5312780 h 5335929"/>
                <a:gd name="connsiteX40" fmla="*/ 5521124 w 6886937"/>
                <a:gd name="connsiteY40" fmla="*/ 5335929 h 5335929"/>
                <a:gd name="connsiteX41" fmla="*/ 5359079 w 6886937"/>
                <a:gd name="connsiteY41" fmla="*/ 5220182 h 5335929"/>
                <a:gd name="connsiteX42" fmla="*/ 5347504 w 6886937"/>
                <a:gd name="connsiteY42" fmla="*/ 5069712 h 5335929"/>
                <a:gd name="connsiteX43" fmla="*/ 5347504 w 6886937"/>
                <a:gd name="connsiteY43" fmla="*/ 3460831 h 5335929"/>
                <a:gd name="connsiteX44" fmla="*/ 5301205 w 6886937"/>
                <a:gd name="connsiteY44" fmla="*/ 3391382 h 5335929"/>
                <a:gd name="connsiteX45" fmla="*/ 5266481 w 6886937"/>
                <a:gd name="connsiteY45" fmla="*/ 3472405 h 5335929"/>
                <a:gd name="connsiteX46" fmla="*/ 5289631 w 6886937"/>
                <a:gd name="connsiteY46" fmla="*/ 5000263 h 5335929"/>
                <a:gd name="connsiteX47" fmla="*/ 5208608 w 6886937"/>
                <a:gd name="connsiteY47" fmla="*/ 5301205 h 5335929"/>
                <a:gd name="connsiteX48" fmla="*/ 4942390 w 6886937"/>
                <a:gd name="connsiteY48" fmla="*/ 5324355 h 5335929"/>
                <a:gd name="connsiteX49" fmla="*/ 4768770 w 6886937"/>
                <a:gd name="connsiteY49" fmla="*/ 5220182 h 5335929"/>
                <a:gd name="connsiteX50" fmla="*/ 4757195 w 6886937"/>
                <a:gd name="connsiteY50" fmla="*/ 4097438 h 5335929"/>
                <a:gd name="connsiteX51" fmla="*/ 4757195 w 6886937"/>
                <a:gd name="connsiteY51" fmla="*/ 3356658 h 5335929"/>
                <a:gd name="connsiteX52" fmla="*/ 4201610 w 6886937"/>
                <a:gd name="connsiteY52" fmla="*/ 3356658 h 5335929"/>
                <a:gd name="connsiteX53" fmla="*/ 4537276 w 6886937"/>
                <a:gd name="connsiteY53" fmla="*/ 2407534 h 5335929"/>
                <a:gd name="connsiteX54" fmla="*/ 4653023 w 6886937"/>
                <a:gd name="connsiteY54" fmla="*/ 1967696 h 5335929"/>
                <a:gd name="connsiteX55" fmla="*/ 4710896 w 6886937"/>
                <a:gd name="connsiteY55" fmla="*/ 1585732 h 5335929"/>
                <a:gd name="connsiteX56" fmla="*/ 4676172 w 6886937"/>
                <a:gd name="connsiteY56" fmla="*/ 1435261 h 5335929"/>
                <a:gd name="connsiteX57" fmla="*/ 4328932 w 6886937"/>
                <a:gd name="connsiteY57" fmla="*/ 1076446 h 5335929"/>
                <a:gd name="connsiteX58" fmla="*/ 3368233 w 6886937"/>
                <a:gd name="connsiteY58" fmla="*/ 416689 h 5335929"/>
                <a:gd name="connsiteX59" fmla="*/ 2627453 w 6886937"/>
                <a:gd name="connsiteY59" fmla="*/ 902825 h 5335929"/>
                <a:gd name="connsiteX60" fmla="*/ 2361236 w 6886937"/>
                <a:gd name="connsiteY60" fmla="*/ 1122744 h 5335929"/>
                <a:gd name="connsiteX61" fmla="*/ 2268638 w 6886937"/>
                <a:gd name="connsiteY61" fmla="*/ 1273215 h 5335929"/>
                <a:gd name="connsiteX62" fmla="*/ 2222340 w 6886937"/>
                <a:gd name="connsiteY62" fmla="*/ 1620456 h 5335929"/>
                <a:gd name="connsiteX63" fmla="*/ 2222340 w 6886937"/>
                <a:gd name="connsiteY63" fmla="*/ 2951544 h 5335929"/>
                <a:gd name="connsiteX64" fmla="*/ 2222340 w 6886937"/>
                <a:gd name="connsiteY64" fmla="*/ 5034987 h 5335929"/>
                <a:gd name="connsiteX65" fmla="*/ 2176041 w 6886937"/>
                <a:gd name="connsiteY65" fmla="*/ 5254906 h 5335929"/>
                <a:gd name="connsiteX66" fmla="*/ 2002421 w 6886937"/>
                <a:gd name="connsiteY66" fmla="*/ 5324355 h 5335929"/>
                <a:gd name="connsiteX67" fmla="*/ 1724628 w 6886937"/>
                <a:gd name="connsiteY67" fmla="*/ 5301205 h 5335929"/>
                <a:gd name="connsiteX68" fmla="*/ 1643605 w 6886937"/>
                <a:gd name="connsiteY68" fmla="*/ 5162309 h 5335929"/>
                <a:gd name="connsiteX69" fmla="*/ 1678329 w 6886937"/>
                <a:gd name="connsiteY69" fmla="*/ 4710896 h 5335929"/>
                <a:gd name="connsiteX70" fmla="*/ 1632031 w 6886937"/>
                <a:gd name="connsiteY70" fmla="*/ 3472405 h 5335929"/>
                <a:gd name="connsiteX71" fmla="*/ 1608881 w 6886937"/>
                <a:gd name="connsiteY71" fmla="*/ 3368233 h 5335929"/>
                <a:gd name="connsiteX72" fmla="*/ 1574157 w 6886937"/>
                <a:gd name="connsiteY72" fmla="*/ 3518704 h 5335929"/>
                <a:gd name="connsiteX73" fmla="*/ 1620022 w 6886937"/>
                <a:gd name="connsiteY73" fmla="*/ 4953965 h 5335929"/>
                <a:gd name="connsiteX74" fmla="*/ 1551008 w 6886937"/>
                <a:gd name="connsiteY74" fmla="*/ 5231757 h 5335929"/>
                <a:gd name="connsiteX75" fmla="*/ 1354238 w 6886937"/>
                <a:gd name="connsiteY75" fmla="*/ 5335929 h 5335929"/>
                <a:gd name="connsiteX76" fmla="*/ 1088021 w 6886937"/>
                <a:gd name="connsiteY76" fmla="*/ 5278056 h 5335929"/>
                <a:gd name="connsiteX77" fmla="*/ 995423 w 6886937"/>
                <a:gd name="connsiteY77" fmla="*/ 5104436 h 5335929"/>
                <a:gd name="connsiteX78" fmla="*/ 995423 w 6886937"/>
                <a:gd name="connsiteY78" fmla="*/ 5011838 h 5335929"/>
                <a:gd name="connsiteX79" fmla="*/ 995423 w 6886937"/>
                <a:gd name="connsiteY79" fmla="*/ 1562582 h 5335929"/>
                <a:gd name="connsiteX80" fmla="*/ 991468 w 6886937"/>
                <a:gd name="connsiteY80" fmla="*/ 1554818 h 5335929"/>
                <a:gd name="connsiteX0" fmla="*/ 991468 w 6886937"/>
                <a:gd name="connsiteY0" fmla="*/ 155481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35738 w 6886937"/>
                <a:gd name="connsiteY5" fmla="*/ 2600205 h 5335929"/>
                <a:gd name="connsiteX6" fmla="*/ 92453 w 6886937"/>
                <a:gd name="connsiteY6" fmla="*/ 2596684 h 5335929"/>
                <a:gd name="connsiteX7" fmla="*/ 11575 w 6886937"/>
                <a:gd name="connsiteY7" fmla="*/ 2523281 h 5335929"/>
                <a:gd name="connsiteX8" fmla="*/ 0 w 6886937"/>
                <a:gd name="connsiteY8" fmla="*/ 2384385 h 5335929"/>
                <a:gd name="connsiteX9" fmla="*/ 92598 w 6886937"/>
                <a:gd name="connsiteY9" fmla="*/ 2141317 h 5335929"/>
                <a:gd name="connsiteX10" fmla="*/ 625033 w 6886937"/>
                <a:gd name="connsiteY10" fmla="*/ 879676 h 5335929"/>
                <a:gd name="connsiteX11" fmla="*/ 717631 w 6886937"/>
                <a:gd name="connsiteY11" fmla="*/ 740780 h 5335929"/>
                <a:gd name="connsiteX12" fmla="*/ 856527 w 6886937"/>
                <a:gd name="connsiteY12" fmla="*/ 671332 h 5335929"/>
                <a:gd name="connsiteX13" fmla="*/ 1400537 w 6886937"/>
                <a:gd name="connsiteY13" fmla="*/ 659757 h 5335929"/>
                <a:gd name="connsiteX14" fmla="*/ 1956122 w 6886937"/>
                <a:gd name="connsiteY14" fmla="*/ 625033 h 5335929"/>
                <a:gd name="connsiteX15" fmla="*/ 2314937 w 6886937"/>
                <a:gd name="connsiteY15" fmla="*/ 509286 h 5335929"/>
                <a:gd name="connsiteX16" fmla="*/ 3125165 w 6886937"/>
                <a:gd name="connsiteY16" fmla="*/ 69448 h 5335929"/>
                <a:gd name="connsiteX17" fmla="*/ 3368233 w 6886937"/>
                <a:gd name="connsiteY17" fmla="*/ 0 h 5335929"/>
                <a:gd name="connsiteX18" fmla="*/ 3657600 w 6886937"/>
                <a:gd name="connsiteY18" fmla="*/ 104172 h 5335929"/>
                <a:gd name="connsiteX19" fmla="*/ 4132162 w 6886937"/>
                <a:gd name="connsiteY19" fmla="*/ 370390 h 5335929"/>
                <a:gd name="connsiteX20" fmla="*/ 4525702 w 6886937"/>
                <a:gd name="connsiteY20" fmla="*/ 601884 h 5335929"/>
                <a:gd name="connsiteX21" fmla="*/ 5231757 w 6886937"/>
                <a:gd name="connsiteY21" fmla="*/ 694481 h 5335929"/>
                <a:gd name="connsiteX22" fmla="*/ 5775767 w 6886937"/>
                <a:gd name="connsiteY22" fmla="*/ 717631 h 5335929"/>
                <a:gd name="connsiteX23" fmla="*/ 6053560 w 6886937"/>
                <a:gd name="connsiteY23" fmla="*/ 891251 h 5335929"/>
                <a:gd name="connsiteX24" fmla="*/ 6366076 w 6886937"/>
                <a:gd name="connsiteY24" fmla="*/ 1388962 h 5335929"/>
                <a:gd name="connsiteX25" fmla="*/ 6771190 w 6886937"/>
                <a:gd name="connsiteY25" fmla="*/ 2129742 h 5335929"/>
                <a:gd name="connsiteX26" fmla="*/ 6886937 w 6886937"/>
                <a:gd name="connsiteY26" fmla="*/ 2395960 h 5335929"/>
                <a:gd name="connsiteX27" fmla="*/ 6829064 w 6886937"/>
                <a:gd name="connsiteY27" fmla="*/ 2592729 h 5335929"/>
                <a:gd name="connsiteX28" fmla="*/ 6690167 w 6886937"/>
                <a:gd name="connsiteY28" fmla="*/ 2604304 h 5335929"/>
                <a:gd name="connsiteX29" fmla="*/ 6493398 w 6886937"/>
                <a:gd name="connsiteY29" fmla="*/ 2500132 h 5335929"/>
                <a:gd name="connsiteX30" fmla="*/ 6227180 w 6886937"/>
                <a:gd name="connsiteY30" fmla="*/ 2071869 h 5335929"/>
                <a:gd name="connsiteX31" fmla="*/ 6007261 w 6886937"/>
                <a:gd name="connsiteY31" fmla="*/ 1689904 h 5335929"/>
                <a:gd name="connsiteX32" fmla="*/ 5879940 w 6886937"/>
                <a:gd name="connsiteY32" fmla="*/ 1562582 h 5335929"/>
                <a:gd name="connsiteX33" fmla="*/ 5845215 w 6886937"/>
                <a:gd name="connsiteY33" fmla="*/ 1574157 h 5335929"/>
                <a:gd name="connsiteX34" fmla="*/ 5937813 w 6886937"/>
                <a:gd name="connsiteY34" fmla="*/ 1956122 h 5335929"/>
                <a:gd name="connsiteX35" fmla="*/ 6412375 w 6886937"/>
                <a:gd name="connsiteY35" fmla="*/ 3345084 h 5335929"/>
                <a:gd name="connsiteX36" fmla="*/ 6389226 w 6886937"/>
                <a:gd name="connsiteY36" fmla="*/ 3379808 h 5335929"/>
                <a:gd name="connsiteX37" fmla="*/ 5845215 w 6886937"/>
                <a:gd name="connsiteY37" fmla="*/ 3368233 h 5335929"/>
                <a:gd name="connsiteX38" fmla="*/ 5856790 w 6886937"/>
                <a:gd name="connsiteY38" fmla="*/ 5162309 h 5335929"/>
                <a:gd name="connsiteX39" fmla="*/ 5752618 w 6886937"/>
                <a:gd name="connsiteY39" fmla="*/ 5312780 h 5335929"/>
                <a:gd name="connsiteX40" fmla="*/ 5521124 w 6886937"/>
                <a:gd name="connsiteY40" fmla="*/ 5335929 h 5335929"/>
                <a:gd name="connsiteX41" fmla="*/ 5359079 w 6886937"/>
                <a:gd name="connsiteY41" fmla="*/ 5220182 h 5335929"/>
                <a:gd name="connsiteX42" fmla="*/ 5347504 w 6886937"/>
                <a:gd name="connsiteY42" fmla="*/ 5069712 h 5335929"/>
                <a:gd name="connsiteX43" fmla="*/ 5347504 w 6886937"/>
                <a:gd name="connsiteY43" fmla="*/ 3460831 h 5335929"/>
                <a:gd name="connsiteX44" fmla="*/ 5301205 w 6886937"/>
                <a:gd name="connsiteY44" fmla="*/ 3391382 h 5335929"/>
                <a:gd name="connsiteX45" fmla="*/ 5266481 w 6886937"/>
                <a:gd name="connsiteY45" fmla="*/ 3472405 h 5335929"/>
                <a:gd name="connsiteX46" fmla="*/ 5289631 w 6886937"/>
                <a:gd name="connsiteY46" fmla="*/ 5000263 h 5335929"/>
                <a:gd name="connsiteX47" fmla="*/ 5208608 w 6886937"/>
                <a:gd name="connsiteY47" fmla="*/ 5301205 h 5335929"/>
                <a:gd name="connsiteX48" fmla="*/ 4942390 w 6886937"/>
                <a:gd name="connsiteY48" fmla="*/ 5324355 h 5335929"/>
                <a:gd name="connsiteX49" fmla="*/ 4768770 w 6886937"/>
                <a:gd name="connsiteY49" fmla="*/ 5220182 h 5335929"/>
                <a:gd name="connsiteX50" fmla="*/ 4757195 w 6886937"/>
                <a:gd name="connsiteY50" fmla="*/ 4097438 h 5335929"/>
                <a:gd name="connsiteX51" fmla="*/ 4757195 w 6886937"/>
                <a:gd name="connsiteY51" fmla="*/ 3356658 h 5335929"/>
                <a:gd name="connsiteX52" fmla="*/ 4201610 w 6886937"/>
                <a:gd name="connsiteY52" fmla="*/ 3356658 h 5335929"/>
                <a:gd name="connsiteX53" fmla="*/ 4537276 w 6886937"/>
                <a:gd name="connsiteY53" fmla="*/ 2407534 h 5335929"/>
                <a:gd name="connsiteX54" fmla="*/ 4653023 w 6886937"/>
                <a:gd name="connsiteY54" fmla="*/ 1967696 h 5335929"/>
                <a:gd name="connsiteX55" fmla="*/ 4710896 w 6886937"/>
                <a:gd name="connsiteY55" fmla="*/ 1585732 h 5335929"/>
                <a:gd name="connsiteX56" fmla="*/ 4676172 w 6886937"/>
                <a:gd name="connsiteY56" fmla="*/ 1435261 h 5335929"/>
                <a:gd name="connsiteX57" fmla="*/ 4328932 w 6886937"/>
                <a:gd name="connsiteY57" fmla="*/ 1076446 h 5335929"/>
                <a:gd name="connsiteX58" fmla="*/ 3368233 w 6886937"/>
                <a:gd name="connsiteY58" fmla="*/ 416689 h 5335929"/>
                <a:gd name="connsiteX59" fmla="*/ 2627453 w 6886937"/>
                <a:gd name="connsiteY59" fmla="*/ 902825 h 5335929"/>
                <a:gd name="connsiteX60" fmla="*/ 2361236 w 6886937"/>
                <a:gd name="connsiteY60" fmla="*/ 1122744 h 5335929"/>
                <a:gd name="connsiteX61" fmla="*/ 2268638 w 6886937"/>
                <a:gd name="connsiteY61" fmla="*/ 1273215 h 5335929"/>
                <a:gd name="connsiteX62" fmla="*/ 2222340 w 6886937"/>
                <a:gd name="connsiteY62" fmla="*/ 1620456 h 5335929"/>
                <a:gd name="connsiteX63" fmla="*/ 2222340 w 6886937"/>
                <a:gd name="connsiteY63" fmla="*/ 2951544 h 5335929"/>
                <a:gd name="connsiteX64" fmla="*/ 2222340 w 6886937"/>
                <a:gd name="connsiteY64" fmla="*/ 5034987 h 5335929"/>
                <a:gd name="connsiteX65" fmla="*/ 2176041 w 6886937"/>
                <a:gd name="connsiteY65" fmla="*/ 5254906 h 5335929"/>
                <a:gd name="connsiteX66" fmla="*/ 2002421 w 6886937"/>
                <a:gd name="connsiteY66" fmla="*/ 5324355 h 5335929"/>
                <a:gd name="connsiteX67" fmla="*/ 1724628 w 6886937"/>
                <a:gd name="connsiteY67" fmla="*/ 5301205 h 5335929"/>
                <a:gd name="connsiteX68" fmla="*/ 1643605 w 6886937"/>
                <a:gd name="connsiteY68" fmla="*/ 5162309 h 5335929"/>
                <a:gd name="connsiteX69" fmla="*/ 1678329 w 6886937"/>
                <a:gd name="connsiteY69" fmla="*/ 4710896 h 5335929"/>
                <a:gd name="connsiteX70" fmla="*/ 1632031 w 6886937"/>
                <a:gd name="connsiteY70" fmla="*/ 3472405 h 5335929"/>
                <a:gd name="connsiteX71" fmla="*/ 1608881 w 6886937"/>
                <a:gd name="connsiteY71" fmla="*/ 3368233 h 5335929"/>
                <a:gd name="connsiteX72" fmla="*/ 1574157 w 6886937"/>
                <a:gd name="connsiteY72" fmla="*/ 3518704 h 5335929"/>
                <a:gd name="connsiteX73" fmla="*/ 1620022 w 6886937"/>
                <a:gd name="connsiteY73" fmla="*/ 4953965 h 5335929"/>
                <a:gd name="connsiteX74" fmla="*/ 1551008 w 6886937"/>
                <a:gd name="connsiteY74" fmla="*/ 5231757 h 5335929"/>
                <a:gd name="connsiteX75" fmla="*/ 1354238 w 6886937"/>
                <a:gd name="connsiteY75" fmla="*/ 5335929 h 5335929"/>
                <a:gd name="connsiteX76" fmla="*/ 1088021 w 6886937"/>
                <a:gd name="connsiteY76" fmla="*/ 5278056 h 5335929"/>
                <a:gd name="connsiteX77" fmla="*/ 995423 w 6886937"/>
                <a:gd name="connsiteY77" fmla="*/ 5104436 h 5335929"/>
                <a:gd name="connsiteX78" fmla="*/ 995423 w 6886937"/>
                <a:gd name="connsiteY78" fmla="*/ 5011838 h 5335929"/>
                <a:gd name="connsiteX79" fmla="*/ 995423 w 6886937"/>
                <a:gd name="connsiteY79" fmla="*/ 1562582 h 5335929"/>
                <a:gd name="connsiteX80" fmla="*/ 991468 w 6886937"/>
                <a:gd name="connsiteY80" fmla="*/ 1554818 h 5335929"/>
                <a:gd name="connsiteX0" fmla="*/ 1001075 w 6896544"/>
                <a:gd name="connsiteY0" fmla="*/ 1554818 h 5335929"/>
                <a:gd name="connsiteX1" fmla="*/ 935582 w 6896544"/>
                <a:gd name="connsiteY1" fmla="*/ 1527858 h 5335929"/>
                <a:gd name="connsiteX2" fmla="*/ 831410 w 6896544"/>
                <a:gd name="connsiteY2" fmla="*/ 1585732 h 5335929"/>
                <a:gd name="connsiteX3" fmla="*/ 599916 w 6896544"/>
                <a:gd name="connsiteY3" fmla="*/ 2025570 h 5335929"/>
                <a:gd name="connsiteX4" fmla="*/ 391572 w 6896544"/>
                <a:gd name="connsiteY4" fmla="*/ 2442258 h 5335929"/>
                <a:gd name="connsiteX5" fmla="*/ 245345 w 6896544"/>
                <a:gd name="connsiteY5" fmla="*/ 2600205 h 5335929"/>
                <a:gd name="connsiteX6" fmla="*/ 102060 w 6896544"/>
                <a:gd name="connsiteY6" fmla="*/ 2596684 h 5335929"/>
                <a:gd name="connsiteX7" fmla="*/ 21182 w 6896544"/>
                <a:gd name="connsiteY7" fmla="*/ 2523281 h 5335929"/>
                <a:gd name="connsiteX8" fmla="*/ 9607 w 6896544"/>
                <a:gd name="connsiteY8" fmla="*/ 2384385 h 5335929"/>
                <a:gd name="connsiteX9" fmla="*/ 102205 w 6896544"/>
                <a:gd name="connsiteY9" fmla="*/ 2141317 h 5335929"/>
                <a:gd name="connsiteX10" fmla="*/ 634640 w 6896544"/>
                <a:gd name="connsiteY10" fmla="*/ 879676 h 5335929"/>
                <a:gd name="connsiteX11" fmla="*/ 727238 w 6896544"/>
                <a:gd name="connsiteY11" fmla="*/ 740780 h 5335929"/>
                <a:gd name="connsiteX12" fmla="*/ 866134 w 6896544"/>
                <a:gd name="connsiteY12" fmla="*/ 671332 h 5335929"/>
                <a:gd name="connsiteX13" fmla="*/ 1410144 w 6896544"/>
                <a:gd name="connsiteY13" fmla="*/ 659757 h 5335929"/>
                <a:gd name="connsiteX14" fmla="*/ 1965729 w 6896544"/>
                <a:gd name="connsiteY14" fmla="*/ 625033 h 5335929"/>
                <a:gd name="connsiteX15" fmla="*/ 2324544 w 6896544"/>
                <a:gd name="connsiteY15" fmla="*/ 509286 h 5335929"/>
                <a:gd name="connsiteX16" fmla="*/ 3134772 w 6896544"/>
                <a:gd name="connsiteY16" fmla="*/ 69448 h 5335929"/>
                <a:gd name="connsiteX17" fmla="*/ 3377840 w 6896544"/>
                <a:gd name="connsiteY17" fmla="*/ 0 h 5335929"/>
                <a:gd name="connsiteX18" fmla="*/ 3667207 w 6896544"/>
                <a:gd name="connsiteY18" fmla="*/ 104172 h 5335929"/>
                <a:gd name="connsiteX19" fmla="*/ 4141769 w 6896544"/>
                <a:gd name="connsiteY19" fmla="*/ 370390 h 5335929"/>
                <a:gd name="connsiteX20" fmla="*/ 4535309 w 6896544"/>
                <a:gd name="connsiteY20" fmla="*/ 601884 h 5335929"/>
                <a:gd name="connsiteX21" fmla="*/ 5241364 w 6896544"/>
                <a:gd name="connsiteY21" fmla="*/ 694481 h 5335929"/>
                <a:gd name="connsiteX22" fmla="*/ 5785374 w 6896544"/>
                <a:gd name="connsiteY22" fmla="*/ 717631 h 5335929"/>
                <a:gd name="connsiteX23" fmla="*/ 6063167 w 6896544"/>
                <a:gd name="connsiteY23" fmla="*/ 891251 h 5335929"/>
                <a:gd name="connsiteX24" fmla="*/ 6375683 w 6896544"/>
                <a:gd name="connsiteY24" fmla="*/ 1388962 h 5335929"/>
                <a:gd name="connsiteX25" fmla="*/ 6780797 w 6896544"/>
                <a:gd name="connsiteY25" fmla="*/ 2129742 h 5335929"/>
                <a:gd name="connsiteX26" fmla="*/ 6896544 w 6896544"/>
                <a:gd name="connsiteY26" fmla="*/ 2395960 h 5335929"/>
                <a:gd name="connsiteX27" fmla="*/ 6838671 w 6896544"/>
                <a:gd name="connsiteY27" fmla="*/ 2592729 h 5335929"/>
                <a:gd name="connsiteX28" fmla="*/ 6699774 w 6896544"/>
                <a:gd name="connsiteY28" fmla="*/ 2604304 h 5335929"/>
                <a:gd name="connsiteX29" fmla="*/ 6503005 w 6896544"/>
                <a:gd name="connsiteY29" fmla="*/ 2500132 h 5335929"/>
                <a:gd name="connsiteX30" fmla="*/ 6236787 w 6896544"/>
                <a:gd name="connsiteY30" fmla="*/ 2071869 h 5335929"/>
                <a:gd name="connsiteX31" fmla="*/ 6016868 w 6896544"/>
                <a:gd name="connsiteY31" fmla="*/ 1689904 h 5335929"/>
                <a:gd name="connsiteX32" fmla="*/ 5889547 w 6896544"/>
                <a:gd name="connsiteY32" fmla="*/ 1562582 h 5335929"/>
                <a:gd name="connsiteX33" fmla="*/ 5854822 w 6896544"/>
                <a:gd name="connsiteY33" fmla="*/ 1574157 h 5335929"/>
                <a:gd name="connsiteX34" fmla="*/ 5947420 w 6896544"/>
                <a:gd name="connsiteY34" fmla="*/ 1956122 h 5335929"/>
                <a:gd name="connsiteX35" fmla="*/ 6421982 w 6896544"/>
                <a:gd name="connsiteY35" fmla="*/ 3345084 h 5335929"/>
                <a:gd name="connsiteX36" fmla="*/ 6398833 w 6896544"/>
                <a:gd name="connsiteY36" fmla="*/ 3379808 h 5335929"/>
                <a:gd name="connsiteX37" fmla="*/ 5854822 w 6896544"/>
                <a:gd name="connsiteY37" fmla="*/ 3368233 h 5335929"/>
                <a:gd name="connsiteX38" fmla="*/ 5866397 w 6896544"/>
                <a:gd name="connsiteY38" fmla="*/ 5162309 h 5335929"/>
                <a:gd name="connsiteX39" fmla="*/ 5762225 w 6896544"/>
                <a:gd name="connsiteY39" fmla="*/ 5312780 h 5335929"/>
                <a:gd name="connsiteX40" fmla="*/ 5530731 w 6896544"/>
                <a:gd name="connsiteY40" fmla="*/ 5335929 h 5335929"/>
                <a:gd name="connsiteX41" fmla="*/ 5368686 w 6896544"/>
                <a:gd name="connsiteY41" fmla="*/ 5220182 h 5335929"/>
                <a:gd name="connsiteX42" fmla="*/ 5357111 w 6896544"/>
                <a:gd name="connsiteY42" fmla="*/ 5069712 h 5335929"/>
                <a:gd name="connsiteX43" fmla="*/ 5357111 w 6896544"/>
                <a:gd name="connsiteY43" fmla="*/ 3460831 h 5335929"/>
                <a:gd name="connsiteX44" fmla="*/ 5310812 w 6896544"/>
                <a:gd name="connsiteY44" fmla="*/ 3391382 h 5335929"/>
                <a:gd name="connsiteX45" fmla="*/ 5276088 w 6896544"/>
                <a:gd name="connsiteY45" fmla="*/ 3472405 h 5335929"/>
                <a:gd name="connsiteX46" fmla="*/ 5299238 w 6896544"/>
                <a:gd name="connsiteY46" fmla="*/ 5000263 h 5335929"/>
                <a:gd name="connsiteX47" fmla="*/ 5218215 w 6896544"/>
                <a:gd name="connsiteY47" fmla="*/ 5301205 h 5335929"/>
                <a:gd name="connsiteX48" fmla="*/ 4951997 w 6896544"/>
                <a:gd name="connsiteY48" fmla="*/ 5324355 h 5335929"/>
                <a:gd name="connsiteX49" fmla="*/ 4778377 w 6896544"/>
                <a:gd name="connsiteY49" fmla="*/ 5220182 h 5335929"/>
                <a:gd name="connsiteX50" fmla="*/ 4766802 w 6896544"/>
                <a:gd name="connsiteY50" fmla="*/ 4097438 h 5335929"/>
                <a:gd name="connsiteX51" fmla="*/ 4766802 w 6896544"/>
                <a:gd name="connsiteY51" fmla="*/ 3356658 h 5335929"/>
                <a:gd name="connsiteX52" fmla="*/ 4211217 w 6896544"/>
                <a:gd name="connsiteY52" fmla="*/ 3356658 h 5335929"/>
                <a:gd name="connsiteX53" fmla="*/ 4546883 w 6896544"/>
                <a:gd name="connsiteY53" fmla="*/ 2407534 h 5335929"/>
                <a:gd name="connsiteX54" fmla="*/ 4662630 w 6896544"/>
                <a:gd name="connsiteY54" fmla="*/ 1967696 h 5335929"/>
                <a:gd name="connsiteX55" fmla="*/ 4720503 w 6896544"/>
                <a:gd name="connsiteY55" fmla="*/ 1585732 h 5335929"/>
                <a:gd name="connsiteX56" fmla="*/ 4685779 w 6896544"/>
                <a:gd name="connsiteY56" fmla="*/ 1435261 h 5335929"/>
                <a:gd name="connsiteX57" fmla="*/ 4338539 w 6896544"/>
                <a:gd name="connsiteY57" fmla="*/ 1076446 h 5335929"/>
                <a:gd name="connsiteX58" fmla="*/ 3377840 w 6896544"/>
                <a:gd name="connsiteY58" fmla="*/ 416689 h 5335929"/>
                <a:gd name="connsiteX59" fmla="*/ 2637060 w 6896544"/>
                <a:gd name="connsiteY59" fmla="*/ 902825 h 5335929"/>
                <a:gd name="connsiteX60" fmla="*/ 2370843 w 6896544"/>
                <a:gd name="connsiteY60" fmla="*/ 1122744 h 5335929"/>
                <a:gd name="connsiteX61" fmla="*/ 2278245 w 6896544"/>
                <a:gd name="connsiteY61" fmla="*/ 1273215 h 5335929"/>
                <a:gd name="connsiteX62" fmla="*/ 2231947 w 6896544"/>
                <a:gd name="connsiteY62" fmla="*/ 1620456 h 5335929"/>
                <a:gd name="connsiteX63" fmla="*/ 2231947 w 6896544"/>
                <a:gd name="connsiteY63" fmla="*/ 2951544 h 5335929"/>
                <a:gd name="connsiteX64" fmla="*/ 2231947 w 6896544"/>
                <a:gd name="connsiteY64" fmla="*/ 5034987 h 5335929"/>
                <a:gd name="connsiteX65" fmla="*/ 2185648 w 6896544"/>
                <a:gd name="connsiteY65" fmla="*/ 5254906 h 5335929"/>
                <a:gd name="connsiteX66" fmla="*/ 2012028 w 6896544"/>
                <a:gd name="connsiteY66" fmla="*/ 5324355 h 5335929"/>
                <a:gd name="connsiteX67" fmla="*/ 1734235 w 6896544"/>
                <a:gd name="connsiteY67" fmla="*/ 5301205 h 5335929"/>
                <a:gd name="connsiteX68" fmla="*/ 1653212 w 6896544"/>
                <a:gd name="connsiteY68" fmla="*/ 5162309 h 5335929"/>
                <a:gd name="connsiteX69" fmla="*/ 1687936 w 6896544"/>
                <a:gd name="connsiteY69" fmla="*/ 4710896 h 5335929"/>
                <a:gd name="connsiteX70" fmla="*/ 1641638 w 6896544"/>
                <a:gd name="connsiteY70" fmla="*/ 3472405 h 5335929"/>
                <a:gd name="connsiteX71" fmla="*/ 1618488 w 6896544"/>
                <a:gd name="connsiteY71" fmla="*/ 3368233 h 5335929"/>
                <a:gd name="connsiteX72" fmla="*/ 1583764 w 6896544"/>
                <a:gd name="connsiteY72" fmla="*/ 3518704 h 5335929"/>
                <a:gd name="connsiteX73" fmla="*/ 1629629 w 6896544"/>
                <a:gd name="connsiteY73" fmla="*/ 4953965 h 5335929"/>
                <a:gd name="connsiteX74" fmla="*/ 1560615 w 6896544"/>
                <a:gd name="connsiteY74" fmla="*/ 5231757 h 5335929"/>
                <a:gd name="connsiteX75" fmla="*/ 1363845 w 6896544"/>
                <a:gd name="connsiteY75" fmla="*/ 5335929 h 5335929"/>
                <a:gd name="connsiteX76" fmla="*/ 1097628 w 6896544"/>
                <a:gd name="connsiteY76" fmla="*/ 5278056 h 5335929"/>
                <a:gd name="connsiteX77" fmla="*/ 1005030 w 6896544"/>
                <a:gd name="connsiteY77" fmla="*/ 5104436 h 5335929"/>
                <a:gd name="connsiteX78" fmla="*/ 1005030 w 6896544"/>
                <a:gd name="connsiteY78" fmla="*/ 5011838 h 5335929"/>
                <a:gd name="connsiteX79" fmla="*/ 1005030 w 6896544"/>
                <a:gd name="connsiteY79" fmla="*/ 1562582 h 5335929"/>
                <a:gd name="connsiteX80" fmla="*/ 1001075 w 6896544"/>
                <a:gd name="connsiteY80" fmla="*/ 1554818 h 5335929"/>
                <a:gd name="connsiteX0" fmla="*/ 991468 w 6886937"/>
                <a:gd name="connsiteY0" fmla="*/ 155481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35738 w 6886937"/>
                <a:gd name="connsiteY5" fmla="*/ 2600205 h 5335929"/>
                <a:gd name="connsiteX6" fmla="*/ 92453 w 6886937"/>
                <a:gd name="connsiteY6" fmla="*/ 2596684 h 5335929"/>
                <a:gd name="connsiteX7" fmla="*/ 0 w 6886937"/>
                <a:gd name="connsiteY7" fmla="*/ 2384385 h 5335929"/>
                <a:gd name="connsiteX8" fmla="*/ 92598 w 6886937"/>
                <a:gd name="connsiteY8" fmla="*/ 2141317 h 5335929"/>
                <a:gd name="connsiteX9" fmla="*/ 625033 w 6886937"/>
                <a:gd name="connsiteY9" fmla="*/ 879676 h 5335929"/>
                <a:gd name="connsiteX10" fmla="*/ 717631 w 6886937"/>
                <a:gd name="connsiteY10" fmla="*/ 740780 h 5335929"/>
                <a:gd name="connsiteX11" fmla="*/ 856527 w 6886937"/>
                <a:gd name="connsiteY11" fmla="*/ 671332 h 5335929"/>
                <a:gd name="connsiteX12" fmla="*/ 1400537 w 6886937"/>
                <a:gd name="connsiteY12" fmla="*/ 659757 h 5335929"/>
                <a:gd name="connsiteX13" fmla="*/ 1956122 w 6886937"/>
                <a:gd name="connsiteY13" fmla="*/ 625033 h 5335929"/>
                <a:gd name="connsiteX14" fmla="*/ 2314937 w 6886937"/>
                <a:gd name="connsiteY14" fmla="*/ 509286 h 5335929"/>
                <a:gd name="connsiteX15" fmla="*/ 3125165 w 6886937"/>
                <a:gd name="connsiteY15" fmla="*/ 69448 h 5335929"/>
                <a:gd name="connsiteX16" fmla="*/ 3368233 w 6886937"/>
                <a:gd name="connsiteY16" fmla="*/ 0 h 5335929"/>
                <a:gd name="connsiteX17" fmla="*/ 3657600 w 6886937"/>
                <a:gd name="connsiteY17" fmla="*/ 104172 h 5335929"/>
                <a:gd name="connsiteX18" fmla="*/ 4132162 w 6886937"/>
                <a:gd name="connsiteY18" fmla="*/ 370390 h 5335929"/>
                <a:gd name="connsiteX19" fmla="*/ 4525702 w 6886937"/>
                <a:gd name="connsiteY19" fmla="*/ 601884 h 5335929"/>
                <a:gd name="connsiteX20" fmla="*/ 5231757 w 6886937"/>
                <a:gd name="connsiteY20" fmla="*/ 694481 h 5335929"/>
                <a:gd name="connsiteX21" fmla="*/ 5775767 w 6886937"/>
                <a:gd name="connsiteY21" fmla="*/ 717631 h 5335929"/>
                <a:gd name="connsiteX22" fmla="*/ 6053560 w 6886937"/>
                <a:gd name="connsiteY22" fmla="*/ 891251 h 5335929"/>
                <a:gd name="connsiteX23" fmla="*/ 6366076 w 6886937"/>
                <a:gd name="connsiteY23" fmla="*/ 1388962 h 5335929"/>
                <a:gd name="connsiteX24" fmla="*/ 6771190 w 6886937"/>
                <a:gd name="connsiteY24" fmla="*/ 2129742 h 5335929"/>
                <a:gd name="connsiteX25" fmla="*/ 6886937 w 6886937"/>
                <a:gd name="connsiteY25" fmla="*/ 2395960 h 5335929"/>
                <a:gd name="connsiteX26" fmla="*/ 6829064 w 6886937"/>
                <a:gd name="connsiteY26" fmla="*/ 2592729 h 5335929"/>
                <a:gd name="connsiteX27" fmla="*/ 6690167 w 6886937"/>
                <a:gd name="connsiteY27" fmla="*/ 2604304 h 5335929"/>
                <a:gd name="connsiteX28" fmla="*/ 6493398 w 6886937"/>
                <a:gd name="connsiteY28" fmla="*/ 2500132 h 5335929"/>
                <a:gd name="connsiteX29" fmla="*/ 6227180 w 6886937"/>
                <a:gd name="connsiteY29" fmla="*/ 2071869 h 5335929"/>
                <a:gd name="connsiteX30" fmla="*/ 6007261 w 6886937"/>
                <a:gd name="connsiteY30" fmla="*/ 1689904 h 5335929"/>
                <a:gd name="connsiteX31" fmla="*/ 5879940 w 6886937"/>
                <a:gd name="connsiteY31" fmla="*/ 1562582 h 5335929"/>
                <a:gd name="connsiteX32" fmla="*/ 5845215 w 6886937"/>
                <a:gd name="connsiteY32" fmla="*/ 1574157 h 5335929"/>
                <a:gd name="connsiteX33" fmla="*/ 5937813 w 6886937"/>
                <a:gd name="connsiteY33" fmla="*/ 1956122 h 5335929"/>
                <a:gd name="connsiteX34" fmla="*/ 6412375 w 6886937"/>
                <a:gd name="connsiteY34" fmla="*/ 3345084 h 5335929"/>
                <a:gd name="connsiteX35" fmla="*/ 6389226 w 6886937"/>
                <a:gd name="connsiteY35" fmla="*/ 3379808 h 5335929"/>
                <a:gd name="connsiteX36" fmla="*/ 5845215 w 6886937"/>
                <a:gd name="connsiteY36" fmla="*/ 3368233 h 5335929"/>
                <a:gd name="connsiteX37" fmla="*/ 5856790 w 6886937"/>
                <a:gd name="connsiteY37" fmla="*/ 5162309 h 5335929"/>
                <a:gd name="connsiteX38" fmla="*/ 5752618 w 6886937"/>
                <a:gd name="connsiteY38" fmla="*/ 5312780 h 5335929"/>
                <a:gd name="connsiteX39" fmla="*/ 5521124 w 6886937"/>
                <a:gd name="connsiteY39" fmla="*/ 5335929 h 5335929"/>
                <a:gd name="connsiteX40" fmla="*/ 5359079 w 6886937"/>
                <a:gd name="connsiteY40" fmla="*/ 5220182 h 5335929"/>
                <a:gd name="connsiteX41" fmla="*/ 5347504 w 6886937"/>
                <a:gd name="connsiteY41" fmla="*/ 5069712 h 5335929"/>
                <a:gd name="connsiteX42" fmla="*/ 5347504 w 6886937"/>
                <a:gd name="connsiteY42" fmla="*/ 3460831 h 5335929"/>
                <a:gd name="connsiteX43" fmla="*/ 5301205 w 6886937"/>
                <a:gd name="connsiteY43" fmla="*/ 3391382 h 5335929"/>
                <a:gd name="connsiteX44" fmla="*/ 5266481 w 6886937"/>
                <a:gd name="connsiteY44" fmla="*/ 3472405 h 5335929"/>
                <a:gd name="connsiteX45" fmla="*/ 5289631 w 6886937"/>
                <a:gd name="connsiteY45" fmla="*/ 5000263 h 5335929"/>
                <a:gd name="connsiteX46" fmla="*/ 5208608 w 6886937"/>
                <a:gd name="connsiteY46" fmla="*/ 5301205 h 5335929"/>
                <a:gd name="connsiteX47" fmla="*/ 4942390 w 6886937"/>
                <a:gd name="connsiteY47" fmla="*/ 5324355 h 5335929"/>
                <a:gd name="connsiteX48" fmla="*/ 4768770 w 6886937"/>
                <a:gd name="connsiteY48" fmla="*/ 5220182 h 5335929"/>
                <a:gd name="connsiteX49" fmla="*/ 4757195 w 6886937"/>
                <a:gd name="connsiteY49" fmla="*/ 4097438 h 5335929"/>
                <a:gd name="connsiteX50" fmla="*/ 4757195 w 6886937"/>
                <a:gd name="connsiteY50" fmla="*/ 3356658 h 5335929"/>
                <a:gd name="connsiteX51" fmla="*/ 4201610 w 6886937"/>
                <a:gd name="connsiteY51" fmla="*/ 3356658 h 5335929"/>
                <a:gd name="connsiteX52" fmla="*/ 4537276 w 6886937"/>
                <a:gd name="connsiteY52" fmla="*/ 2407534 h 5335929"/>
                <a:gd name="connsiteX53" fmla="*/ 4653023 w 6886937"/>
                <a:gd name="connsiteY53" fmla="*/ 1967696 h 5335929"/>
                <a:gd name="connsiteX54" fmla="*/ 4710896 w 6886937"/>
                <a:gd name="connsiteY54" fmla="*/ 1585732 h 5335929"/>
                <a:gd name="connsiteX55" fmla="*/ 4676172 w 6886937"/>
                <a:gd name="connsiteY55" fmla="*/ 1435261 h 5335929"/>
                <a:gd name="connsiteX56" fmla="*/ 4328932 w 6886937"/>
                <a:gd name="connsiteY56" fmla="*/ 1076446 h 5335929"/>
                <a:gd name="connsiteX57" fmla="*/ 3368233 w 6886937"/>
                <a:gd name="connsiteY57" fmla="*/ 416689 h 5335929"/>
                <a:gd name="connsiteX58" fmla="*/ 2627453 w 6886937"/>
                <a:gd name="connsiteY58" fmla="*/ 902825 h 5335929"/>
                <a:gd name="connsiteX59" fmla="*/ 2361236 w 6886937"/>
                <a:gd name="connsiteY59" fmla="*/ 1122744 h 5335929"/>
                <a:gd name="connsiteX60" fmla="*/ 2268638 w 6886937"/>
                <a:gd name="connsiteY60" fmla="*/ 1273215 h 5335929"/>
                <a:gd name="connsiteX61" fmla="*/ 2222340 w 6886937"/>
                <a:gd name="connsiteY61" fmla="*/ 1620456 h 5335929"/>
                <a:gd name="connsiteX62" fmla="*/ 2222340 w 6886937"/>
                <a:gd name="connsiteY62" fmla="*/ 2951544 h 5335929"/>
                <a:gd name="connsiteX63" fmla="*/ 2222340 w 6886937"/>
                <a:gd name="connsiteY63" fmla="*/ 5034987 h 5335929"/>
                <a:gd name="connsiteX64" fmla="*/ 2176041 w 6886937"/>
                <a:gd name="connsiteY64" fmla="*/ 5254906 h 5335929"/>
                <a:gd name="connsiteX65" fmla="*/ 2002421 w 6886937"/>
                <a:gd name="connsiteY65" fmla="*/ 5324355 h 5335929"/>
                <a:gd name="connsiteX66" fmla="*/ 1724628 w 6886937"/>
                <a:gd name="connsiteY66" fmla="*/ 5301205 h 5335929"/>
                <a:gd name="connsiteX67" fmla="*/ 1643605 w 6886937"/>
                <a:gd name="connsiteY67" fmla="*/ 5162309 h 5335929"/>
                <a:gd name="connsiteX68" fmla="*/ 1678329 w 6886937"/>
                <a:gd name="connsiteY68" fmla="*/ 4710896 h 5335929"/>
                <a:gd name="connsiteX69" fmla="*/ 1632031 w 6886937"/>
                <a:gd name="connsiteY69" fmla="*/ 3472405 h 5335929"/>
                <a:gd name="connsiteX70" fmla="*/ 1608881 w 6886937"/>
                <a:gd name="connsiteY70" fmla="*/ 3368233 h 5335929"/>
                <a:gd name="connsiteX71" fmla="*/ 1574157 w 6886937"/>
                <a:gd name="connsiteY71" fmla="*/ 3518704 h 5335929"/>
                <a:gd name="connsiteX72" fmla="*/ 1620022 w 6886937"/>
                <a:gd name="connsiteY72" fmla="*/ 4953965 h 5335929"/>
                <a:gd name="connsiteX73" fmla="*/ 1551008 w 6886937"/>
                <a:gd name="connsiteY73" fmla="*/ 5231757 h 5335929"/>
                <a:gd name="connsiteX74" fmla="*/ 1354238 w 6886937"/>
                <a:gd name="connsiteY74" fmla="*/ 5335929 h 5335929"/>
                <a:gd name="connsiteX75" fmla="*/ 1088021 w 6886937"/>
                <a:gd name="connsiteY75" fmla="*/ 5278056 h 5335929"/>
                <a:gd name="connsiteX76" fmla="*/ 995423 w 6886937"/>
                <a:gd name="connsiteY76" fmla="*/ 5104436 h 5335929"/>
                <a:gd name="connsiteX77" fmla="*/ 995423 w 6886937"/>
                <a:gd name="connsiteY77" fmla="*/ 5011838 h 5335929"/>
                <a:gd name="connsiteX78" fmla="*/ 995423 w 6886937"/>
                <a:gd name="connsiteY78" fmla="*/ 1562582 h 5335929"/>
                <a:gd name="connsiteX79" fmla="*/ 991468 w 6886937"/>
                <a:gd name="connsiteY79" fmla="*/ 1554818 h 5335929"/>
                <a:gd name="connsiteX0" fmla="*/ 991468 w 6886937"/>
                <a:gd name="connsiteY0" fmla="*/ 1554818 h 5335929"/>
                <a:gd name="connsiteX1" fmla="*/ 925975 w 6886937"/>
                <a:gd name="connsiteY1" fmla="*/ 1527858 h 5335929"/>
                <a:gd name="connsiteX2" fmla="*/ 821803 w 6886937"/>
                <a:gd name="connsiteY2" fmla="*/ 1585732 h 5335929"/>
                <a:gd name="connsiteX3" fmla="*/ 590309 w 6886937"/>
                <a:gd name="connsiteY3" fmla="*/ 2025570 h 5335929"/>
                <a:gd name="connsiteX4" fmla="*/ 381965 w 6886937"/>
                <a:gd name="connsiteY4" fmla="*/ 2442258 h 5335929"/>
                <a:gd name="connsiteX5" fmla="*/ 235738 w 6886937"/>
                <a:gd name="connsiteY5" fmla="*/ 2600205 h 5335929"/>
                <a:gd name="connsiteX6" fmla="*/ 54353 w 6886937"/>
                <a:gd name="connsiteY6" fmla="*/ 2573824 h 5335929"/>
                <a:gd name="connsiteX7" fmla="*/ 0 w 6886937"/>
                <a:gd name="connsiteY7" fmla="*/ 2384385 h 5335929"/>
                <a:gd name="connsiteX8" fmla="*/ 92598 w 6886937"/>
                <a:gd name="connsiteY8" fmla="*/ 2141317 h 5335929"/>
                <a:gd name="connsiteX9" fmla="*/ 625033 w 6886937"/>
                <a:gd name="connsiteY9" fmla="*/ 879676 h 5335929"/>
                <a:gd name="connsiteX10" fmla="*/ 717631 w 6886937"/>
                <a:gd name="connsiteY10" fmla="*/ 740780 h 5335929"/>
                <a:gd name="connsiteX11" fmla="*/ 856527 w 6886937"/>
                <a:gd name="connsiteY11" fmla="*/ 671332 h 5335929"/>
                <a:gd name="connsiteX12" fmla="*/ 1400537 w 6886937"/>
                <a:gd name="connsiteY12" fmla="*/ 659757 h 5335929"/>
                <a:gd name="connsiteX13" fmla="*/ 1956122 w 6886937"/>
                <a:gd name="connsiteY13" fmla="*/ 625033 h 5335929"/>
                <a:gd name="connsiteX14" fmla="*/ 2314937 w 6886937"/>
                <a:gd name="connsiteY14" fmla="*/ 509286 h 5335929"/>
                <a:gd name="connsiteX15" fmla="*/ 3125165 w 6886937"/>
                <a:gd name="connsiteY15" fmla="*/ 69448 h 5335929"/>
                <a:gd name="connsiteX16" fmla="*/ 3368233 w 6886937"/>
                <a:gd name="connsiteY16" fmla="*/ 0 h 5335929"/>
                <a:gd name="connsiteX17" fmla="*/ 3657600 w 6886937"/>
                <a:gd name="connsiteY17" fmla="*/ 104172 h 5335929"/>
                <a:gd name="connsiteX18" fmla="*/ 4132162 w 6886937"/>
                <a:gd name="connsiteY18" fmla="*/ 370390 h 5335929"/>
                <a:gd name="connsiteX19" fmla="*/ 4525702 w 6886937"/>
                <a:gd name="connsiteY19" fmla="*/ 601884 h 5335929"/>
                <a:gd name="connsiteX20" fmla="*/ 5231757 w 6886937"/>
                <a:gd name="connsiteY20" fmla="*/ 694481 h 5335929"/>
                <a:gd name="connsiteX21" fmla="*/ 5775767 w 6886937"/>
                <a:gd name="connsiteY21" fmla="*/ 717631 h 5335929"/>
                <a:gd name="connsiteX22" fmla="*/ 6053560 w 6886937"/>
                <a:gd name="connsiteY22" fmla="*/ 891251 h 5335929"/>
                <a:gd name="connsiteX23" fmla="*/ 6366076 w 6886937"/>
                <a:gd name="connsiteY23" fmla="*/ 1388962 h 5335929"/>
                <a:gd name="connsiteX24" fmla="*/ 6771190 w 6886937"/>
                <a:gd name="connsiteY24" fmla="*/ 2129742 h 5335929"/>
                <a:gd name="connsiteX25" fmla="*/ 6886937 w 6886937"/>
                <a:gd name="connsiteY25" fmla="*/ 2395960 h 5335929"/>
                <a:gd name="connsiteX26" fmla="*/ 6829064 w 6886937"/>
                <a:gd name="connsiteY26" fmla="*/ 2592729 h 5335929"/>
                <a:gd name="connsiteX27" fmla="*/ 6690167 w 6886937"/>
                <a:gd name="connsiteY27" fmla="*/ 2604304 h 5335929"/>
                <a:gd name="connsiteX28" fmla="*/ 6493398 w 6886937"/>
                <a:gd name="connsiteY28" fmla="*/ 2500132 h 5335929"/>
                <a:gd name="connsiteX29" fmla="*/ 6227180 w 6886937"/>
                <a:gd name="connsiteY29" fmla="*/ 2071869 h 5335929"/>
                <a:gd name="connsiteX30" fmla="*/ 6007261 w 6886937"/>
                <a:gd name="connsiteY30" fmla="*/ 1689904 h 5335929"/>
                <a:gd name="connsiteX31" fmla="*/ 5879940 w 6886937"/>
                <a:gd name="connsiteY31" fmla="*/ 1562582 h 5335929"/>
                <a:gd name="connsiteX32" fmla="*/ 5845215 w 6886937"/>
                <a:gd name="connsiteY32" fmla="*/ 1574157 h 5335929"/>
                <a:gd name="connsiteX33" fmla="*/ 5937813 w 6886937"/>
                <a:gd name="connsiteY33" fmla="*/ 1956122 h 5335929"/>
                <a:gd name="connsiteX34" fmla="*/ 6412375 w 6886937"/>
                <a:gd name="connsiteY34" fmla="*/ 3345084 h 5335929"/>
                <a:gd name="connsiteX35" fmla="*/ 6389226 w 6886937"/>
                <a:gd name="connsiteY35" fmla="*/ 3379808 h 5335929"/>
                <a:gd name="connsiteX36" fmla="*/ 5845215 w 6886937"/>
                <a:gd name="connsiteY36" fmla="*/ 3368233 h 5335929"/>
                <a:gd name="connsiteX37" fmla="*/ 5856790 w 6886937"/>
                <a:gd name="connsiteY37" fmla="*/ 5162309 h 5335929"/>
                <a:gd name="connsiteX38" fmla="*/ 5752618 w 6886937"/>
                <a:gd name="connsiteY38" fmla="*/ 5312780 h 5335929"/>
                <a:gd name="connsiteX39" fmla="*/ 5521124 w 6886937"/>
                <a:gd name="connsiteY39" fmla="*/ 5335929 h 5335929"/>
                <a:gd name="connsiteX40" fmla="*/ 5359079 w 6886937"/>
                <a:gd name="connsiteY40" fmla="*/ 5220182 h 5335929"/>
                <a:gd name="connsiteX41" fmla="*/ 5347504 w 6886937"/>
                <a:gd name="connsiteY41" fmla="*/ 5069712 h 5335929"/>
                <a:gd name="connsiteX42" fmla="*/ 5347504 w 6886937"/>
                <a:gd name="connsiteY42" fmla="*/ 3460831 h 5335929"/>
                <a:gd name="connsiteX43" fmla="*/ 5301205 w 6886937"/>
                <a:gd name="connsiteY43" fmla="*/ 3391382 h 5335929"/>
                <a:gd name="connsiteX44" fmla="*/ 5266481 w 6886937"/>
                <a:gd name="connsiteY44" fmla="*/ 3472405 h 5335929"/>
                <a:gd name="connsiteX45" fmla="*/ 5289631 w 6886937"/>
                <a:gd name="connsiteY45" fmla="*/ 5000263 h 5335929"/>
                <a:gd name="connsiteX46" fmla="*/ 5208608 w 6886937"/>
                <a:gd name="connsiteY46" fmla="*/ 5301205 h 5335929"/>
                <a:gd name="connsiteX47" fmla="*/ 4942390 w 6886937"/>
                <a:gd name="connsiteY47" fmla="*/ 5324355 h 5335929"/>
                <a:gd name="connsiteX48" fmla="*/ 4768770 w 6886937"/>
                <a:gd name="connsiteY48" fmla="*/ 5220182 h 5335929"/>
                <a:gd name="connsiteX49" fmla="*/ 4757195 w 6886937"/>
                <a:gd name="connsiteY49" fmla="*/ 4097438 h 5335929"/>
                <a:gd name="connsiteX50" fmla="*/ 4757195 w 6886937"/>
                <a:gd name="connsiteY50" fmla="*/ 3356658 h 5335929"/>
                <a:gd name="connsiteX51" fmla="*/ 4201610 w 6886937"/>
                <a:gd name="connsiteY51" fmla="*/ 3356658 h 5335929"/>
                <a:gd name="connsiteX52" fmla="*/ 4537276 w 6886937"/>
                <a:gd name="connsiteY52" fmla="*/ 2407534 h 5335929"/>
                <a:gd name="connsiteX53" fmla="*/ 4653023 w 6886937"/>
                <a:gd name="connsiteY53" fmla="*/ 1967696 h 5335929"/>
                <a:gd name="connsiteX54" fmla="*/ 4710896 w 6886937"/>
                <a:gd name="connsiteY54" fmla="*/ 1585732 h 5335929"/>
                <a:gd name="connsiteX55" fmla="*/ 4676172 w 6886937"/>
                <a:gd name="connsiteY55" fmla="*/ 1435261 h 5335929"/>
                <a:gd name="connsiteX56" fmla="*/ 4328932 w 6886937"/>
                <a:gd name="connsiteY56" fmla="*/ 1076446 h 5335929"/>
                <a:gd name="connsiteX57" fmla="*/ 3368233 w 6886937"/>
                <a:gd name="connsiteY57" fmla="*/ 416689 h 5335929"/>
                <a:gd name="connsiteX58" fmla="*/ 2627453 w 6886937"/>
                <a:gd name="connsiteY58" fmla="*/ 902825 h 5335929"/>
                <a:gd name="connsiteX59" fmla="*/ 2361236 w 6886937"/>
                <a:gd name="connsiteY59" fmla="*/ 1122744 h 5335929"/>
                <a:gd name="connsiteX60" fmla="*/ 2268638 w 6886937"/>
                <a:gd name="connsiteY60" fmla="*/ 1273215 h 5335929"/>
                <a:gd name="connsiteX61" fmla="*/ 2222340 w 6886937"/>
                <a:gd name="connsiteY61" fmla="*/ 1620456 h 5335929"/>
                <a:gd name="connsiteX62" fmla="*/ 2222340 w 6886937"/>
                <a:gd name="connsiteY62" fmla="*/ 2951544 h 5335929"/>
                <a:gd name="connsiteX63" fmla="*/ 2222340 w 6886937"/>
                <a:gd name="connsiteY63" fmla="*/ 5034987 h 5335929"/>
                <a:gd name="connsiteX64" fmla="*/ 2176041 w 6886937"/>
                <a:gd name="connsiteY64" fmla="*/ 5254906 h 5335929"/>
                <a:gd name="connsiteX65" fmla="*/ 2002421 w 6886937"/>
                <a:gd name="connsiteY65" fmla="*/ 5324355 h 5335929"/>
                <a:gd name="connsiteX66" fmla="*/ 1724628 w 6886937"/>
                <a:gd name="connsiteY66" fmla="*/ 5301205 h 5335929"/>
                <a:gd name="connsiteX67" fmla="*/ 1643605 w 6886937"/>
                <a:gd name="connsiteY67" fmla="*/ 5162309 h 5335929"/>
                <a:gd name="connsiteX68" fmla="*/ 1678329 w 6886937"/>
                <a:gd name="connsiteY68" fmla="*/ 4710896 h 5335929"/>
                <a:gd name="connsiteX69" fmla="*/ 1632031 w 6886937"/>
                <a:gd name="connsiteY69" fmla="*/ 3472405 h 5335929"/>
                <a:gd name="connsiteX70" fmla="*/ 1608881 w 6886937"/>
                <a:gd name="connsiteY70" fmla="*/ 3368233 h 5335929"/>
                <a:gd name="connsiteX71" fmla="*/ 1574157 w 6886937"/>
                <a:gd name="connsiteY71" fmla="*/ 3518704 h 5335929"/>
                <a:gd name="connsiteX72" fmla="*/ 1620022 w 6886937"/>
                <a:gd name="connsiteY72" fmla="*/ 4953965 h 5335929"/>
                <a:gd name="connsiteX73" fmla="*/ 1551008 w 6886937"/>
                <a:gd name="connsiteY73" fmla="*/ 5231757 h 5335929"/>
                <a:gd name="connsiteX74" fmla="*/ 1354238 w 6886937"/>
                <a:gd name="connsiteY74" fmla="*/ 5335929 h 5335929"/>
                <a:gd name="connsiteX75" fmla="*/ 1088021 w 6886937"/>
                <a:gd name="connsiteY75" fmla="*/ 5278056 h 5335929"/>
                <a:gd name="connsiteX76" fmla="*/ 995423 w 6886937"/>
                <a:gd name="connsiteY76" fmla="*/ 5104436 h 5335929"/>
                <a:gd name="connsiteX77" fmla="*/ 995423 w 6886937"/>
                <a:gd name="connsiteY77" fmla="*/ 5011838 h 5335929"/>
                <a:gd name="connsiteX78" fmla="*/ 995423 w 6886937"/>
                <a:gd name="connsiteY78" fmla="*/ 1562582 h 5335929"/>
                <a:gd name="connsiteX79" fmla="*/ 991468 w 6886937"/>
                <a:gd name="connsiteY79" fmla="*/ 1554818 h 5335929"/>
                <a:gd name="connsiteX0" fmla="*/ 987658 w 6883127"/>
                <a:gd name="connsiteY0" fmla="*/ 1554818 h 5335929"/>
                <a:gd name="connsiteX1" fmla="*/ 922165 w 6883127"/>
                <a:gd name="connsiteY1" fmla="*/ 1527858 h 5335929"/>
                <a:gd name="connsiteX2" fmla="*/ 817993 w 6883127"/>
                <a:gd name="connsiteY2" fmla="*/ 1585732 h 5335929"/>
                <a:gd name="connsiteX3" fmla="*/ 586499 w 6883127"/>
                <a:gd name="connsiteY3" fmla="*/ 2025570 h 5335929"/>
                <a:gd name="connsiteX4" fmla="*/ 378155 w 6883127"/>
                <a:gd name="connsiteY4" fmla="*/ 2442258 h 5335929"/>
                <a:gd name="connsiteX5" fmla="*/ 231928 w 6883127"/>
                <a:gd name="connsiteY5" fmla="*/ 2600205 h 5335929"/>
                <a:gd name="connsiteX6" fmla="*/ 50543 w 6883127"/>
                <a:gd name="connsiteY6" fmla="*/ 2573824 h 5335929"/>
                <a:gd name="connsiteX7" fmla="*/ 0 w 6883127"/>
                <a:gd name="connsiteY7" fmla="*/ 2380575 h 5335929"/>
                <a:gd name="connsiteX8" fmla="*/ 88788 w 6883127"/>
                <a:gd name="connsiteY8" fmla="*/ 2141317 h 5335929"/>
                <a:gd name="connsiteX9" fmla="*/ 621223 w 6883127"/>
                <a:gd name="connsiteY9" fmla="*/ 879676 h 5335929"/>
                <a:gd name="connsiteX10" fmla="*/ 713821 w 6883127"/>
                <a:gd name="connsiteY10" fmla="*/ 740780 h 5335929"/>
                <a:gd name="connsiteX11" fmla="*/ 852717 w 6883127"/>
                <a:gd name="connsiteY11" fmla="*/ 671332 h 5335929"/>
                <a:gd name="connsiteX12" fmla="*/ 1396727 w 6883127"/>
                <a:gd name="connsiteY12" fmla="*/ 659757 h 5335929"/>
                <a:gd name="connsiteX13" fmla="*/ 1952312 w 6883127"/>
                <a:gd name="connsiteY13" fmla="*/ 625033 h 5335929"/>
                <a:gd name="connsiteX14" fmla="*/ 2311127 w 6883127"/>
                <a:gd name="connsiteY14" fmla="*/ 509286 h 5335929"/>
                <a:gd name="connsiteX15" fmla="*/ 3121355 w 6883127"/>
                <a:gd name="connsiteY15" fmla="*/ 69448 h 5335929"/>
                <a:gd name="connsiteX16" fmla="*/ 3364423 w 6883127"/>
                <a:gd name="connsiteY16" fmla="*/ 0 h 5335929"/>
                <a:gd name="connsiteX17" fmla="*/ 3653790 w 6883127"/>
                <a:gd name="connsiteY17" fmla="*/ 104172 h 5335929"/>
                <a:gd name="connsiteX18" fmla="*/ 4128352 w 6883127"/>
                <a:gd name="connsiteY18" fmla="*/ 370390 h 5335929"/>
                <a:gd name="connsiteX19" fmla="*/ 4521892 w 6883127"/>
                <a:gd name="connsiteY19" fmla="*/ 601884 h 5335929"/>
                <a:gd name="connsiteX20" fmla="*/ 5227947 w 6883127"/>
                <a:gd name="connsiteY20" fmla="*/ 694481 h 5335929"/>
                <a:gd name="connsiteX21" fmla="*/ 5771957 w 6883127"/>
                <a:gd name="connsiteY21" fmla="*/ 717631 h 5335929"/>
                <a:gd name="connsiteX22" fmla="*/ 6049750 w 6883127"/>
                <a:gd name="connsiteY22" fmla="*/ 891251 h 5335929"/>
                <a:gd name="connsiteX23" fmla="*/ 6362266 w 6883127"/>
                <a:gd name="connsiteY23" fmla="*/ 1388962 h 5335929"/>
                <a:gd name="connsiteX24" fmla="*/ 6767380 w 6883127"/>
                <a:gd name="connsiteY24" fmla="*/ 2129742 h 5335929"/>
                <a:gd name="connsiteX25" fmla="*/ 6883127 w 6883127"/>
                <a:gd name="connsiteY25" fmla="*/ 2395960 h 5335929"/>
                <a:gd name="connsiteX26" fmla="*/ 6825254 w 6883127"/>
                <a:gd name="connsiteY26" fmla="*/ 2592729 h 5335929"/>
                <a:gd name="connsiteX27" fmla="*/ 6686357 w 6883127"/>
                <a:gd name="connsiteY27" fmla="*/ 2604304 h 5335929"/>
                <a:gd name="connsiteX28" fmla="*/ 6489588 w 6883127"/>
                <a:gd name="connsiteY28" fmla="*/ 2500132 h 5335929"/>
                <a:gd name="connsiteX29" fmla="*/ 6223370 w 6883127"/>
                <a:gd name="connsiteY29" fmla="*/ 2071869 h 5335929"/>
                <a:gd name="connsiteX30" fmla="*/ 6003451 w 6883127"/>
                <a:gd name="connsiteY30" fmla="*/ 1689904 h 5335929"/>
                <a:gd name="connsiteX31" fmla="*/ 5876130 w 6883127"/>
                <a:gd name="connsiteY31" fmla="*/ 1562582 h 5335929"/>
                <a:gd name="connsiteX32" fmla="*/ 5841405 w 6883127"/>
                <a:gd name="connsiteY32" fmla="*/ 1574157 h 5335929"/>
                <a:gd name="connsiteX33" fmla="*/ 5934003 w 6883127"/>
                <a:gd name="connsiteY33" fmla="*/ 1956122 h 5335929"/>
                <a:gd name="connsiteX34" fmla="*/ 6408565 w 6883127"/>
                <a:gd name="connsiteY34" fmla="*/ 3345084 h 5335929"/>
                <a:gd name="connsiteX35" fmla="*/ 6385416 w 6883127"/>
                <a:gd name="connsiteY35" fmla="*/ 3379808 h 5335929"/>
                <a:gd name="connsiteX36" fmla="*/ 5841405 w 6883127"/>
                <a:gd name="connsiteY36" fmla="*/ 3368233 h 5335929"/>
                <a:gd name="connsiteX37" fmla="*/ 5852980 w 6883127"/>
                <a:gd name="connsiteY37" fmla="*/ 5162309 h 5335929"/>
                <a:gd name="connsiteX38" fmla="*/ 5748808 w 6883127"/>
                <a:gd name="connsiteY38" fmla="*/ 5312780 h 5335929"/>
                <a:gd name="connsiteX39" fmla="*/ 5517314 w 6883127"/>
                <a:gd name="connsiteY39" fmla="*/ 5335929 h 5335929"/>
                <a:gd name="connsiteX40" fmla="*/ 5355269 w 6883127"/>
                <a:gd name="connsiteY40" fmla="*/ 5220182 h 5335929"/>
                <a:gd name="connsiteX41" fmla="*/ 5343694 w 6883127"/>
                <a:gd name="connsiteY41" fmla="*/ 5069712 h 5335929"/>
                <a:gd name="connsiteX42" fmla="*/ 5343694 w 6883127"/>
                <a:gd name="connsiteY42" fmla="*/ 3460831 h 5335929"/>
                <a:gd name="connsiteX43" fmla="*/ 5297395 w 6883127"/>
                <a:gd name="connsiteY43" fmla="*/ 3391382 h 5335929"/>
                <a:gd name="connsiteX44" fmla="*/ 5262671 w 6883127"/>
                <a:gd name="connsiteY44" fmla="*/ 3472405 h 5335929"/>
                <a:gd name="connsiteX45" fmla="*/ 5285821 w 6883127"/>
                <a:gd name="connsiteY45" fmla="*/ 5000263 h 5335929"/>
                <a:gd name="connsiteX46" fmla="*/ 5204798 w 6883127"/>
                <a:gd name="connsiteY46" fmla="*/ 5301205 h 5335929"/>
                <a:gd name="connsiteX47" fmla="*/ 4938580 w 6883127"/>
                <a:gd name="connsiteY47" fmla="*/ 5324355 h 5335929"/>
                <a:gd name="connsiteX48" fmla="*/ 4764960 w 6883127"/>
                <a:gd name="connsiteY48" fmla="*/ 5220182 h 5335929"/>
                <a:gd name="connsiteX49" fmla="*/ 4753385 w 6883127"/>
                <a:gd name="connsiteY49" fmla="*/ 4097438 h 5335929"/>
                <a:gd name="connsiteX50" fmla="*/ 4753385 w 6883127"/>
                <a:gd name="connsiteY50" fmla="*/ 3356658 h 5335929"/>
                <a:gd name="connsiteX51" fmla="*/ 4197800 w 6883127"/>
                <a:gd name="connsiteY51" fmla="*/ 3356658 h 5335929"/>
                <a:gd name="connsiteX52" fmla="*/ 4533466 w 6883127"/>
                <a:gd name="connsiteY52" fmla="*/ 2407534 h 5335929"/>
                <a:gd name="connsiteX53" fmla="*/ 4649213 w 6883127"/>
                <a:gd name="connsiteY53" fmla="*/ 1967696 h 5335929"/>
                <a:gd name="connsiteX54" fmla="*/ 4707086 w 6883127"/>
                <a:gd name="connsiteY54" fmla="*/ 1585732 h 5335929"/>
                <a:gd name="connsiteX55" fmla="*/ 4672362 w 6883127"/>
                <a:gd name="connsiteY55" fmla="*/ 1435261 h 5335929"/>
                <a:gd name="connsiteX56" fmla="*/ 4325122 w 6883127"/>
                <a:gd name="connsiteY56" fmla="*/ 1076446 h 5335929"/>
                <a:gd name="connsiteX57" fmla="*/ 3364423 w 6883127"/>
                <a:gd name="connsiteY57" fmla="*/ 416689 h 5335929"/>
                <a:gd name="connsiteX58" fmla="*/ 2623643 w 6883127"/>
                <a:gd name="connsiteY58" fmla="*/ 902825 h 5335929"/>
                <a:gd name="connsiteX59" fmla="*/ 2357426 w 6883127"/>
                <a:gd name="connsiteY59" fmla="*/ 1122744 h 5335929"/>
                <a:gd name="connsiteX60" fmla="*/ 2264828 w 6883127"/>
                <a:gd name="connsiteY60" fmla="*/ 1273215 h 5335929"/>
                <a:gd name="connsiteX61" fmla="*/ 2218530 w 6883127"/>
                <a:gd name="connsiteY61" fmla="*/ 1620456 h 5335929"/>
                <a:gd name="connsiteX62" fmla="*/ 2218530 w 6883127"/>
                <a:gd name="connsiteY62" fmla="*/ 2951544 h 5335929"/>
                <a:gd name="connsiteX63" fmla="*/ 2218530 w 6883127"/>
                <a:gd name="connsiteY63" fmla="*/ 5034987 h 5335929"/>
                <a:gd name="connsiteX64" fmla="*/ 2172231 w 6883127"/>
                <a:gd name="connsiteY64" fmla="*/ 5254906 h 5335929"/>
                <a:gd name="connsiteX65" fmla="*/ 1998611 w 6883127"/>
                <a:gd name="connsiteY65" fmla="*/ 5324355 h 5335929"/>
                <a:gd name="connsiteX66" fmla="*/ 1720818 w 6883127"/>
                <a:gd name="connsiteY66" fmla="*/ 5301205 h 5335929"/>
                <a:gd name="connsiteX67" fmla="*/ 1639795 w 6883127"/>
                <a:gd name="connsiteY67" fmla="*/ 5162309 h 5335929"/>
                <a:gd name="connsiteX68" fmla="*/ 1674519 w 6883127"/>
                <a:gd name="connsiteY68" fmla="*/ 4710896 h 5335929"/>
                <a:gd name="connsiteX69" fmla="*/ 1628221 w 6883127"/>
                <a:gd name="connsiteY69" fmla="*/ 3472405 h 5335929"/>
                <a:gd name="connsiteX70" fmla="*/ 1605071 w 6883127"/>
                <a:gd name="connsiteY70" fmla="*/ 3368233 h 5335929"/>
                <a:gd name="connsiteX71" fmla="*/ 1570347 w 6883127"/>
                <a:gd name="connsiteY71" fmla="*/ 3518704 h 5335929"/>
                <a:gd name="connsiteX72" fmla="*/ 1616212 w 6883127"/>
                <a:gd name="connsiteY72" fmla="*/ 4953965 h 5335929"/>
                <a:gd name="connsiteX73" fmla="*/ 1547198 w 6883127"/>
                <a:gd name="connsiteY73" fmla="*/ 5231757 h 5335929"/>
                <a:gd name="connsiteX74" fmla="*/ 1350428 w 6883127"/>
                <a:gd name="connsiteY74" fmla="*/ 5335929 h 5335929"/>
                <a:gd name="connsiteX75" fmla="*/ 1084211 w 6883127"/>
                <a:gd name="connsiteY75" fmla="*/ 5278056 h 5335929"/>
                <a:gd name="connsiteX76" fmla="*/ 991613 w 6883127"/>
                <a:gd name="connsiteY76" fmla="*/ 5104436 h 5335929"/>
                <a:gd name="connsiteX77" fmla="*/ 991613 w 6883127"/>
                <a:gd name="connsiteY77" fmla="*/ 5011838 h 5335929"/>
                <a:gd name="connsiteX78" fmla="*/ 991613 w 6883127"/>
                <a:gd name="connsiteY78" fmla="*/ 1562582 h 5335929"/>
                <a:gd name="connsiteX79" fmla="*/ 987658 w 6883127"/>
                <a:gd name="connsiteY79" fmla="*/ 1554818 h 5335929"/>
                <a:gd name="connsiteX0" fmla="*/ 997707 w 6893176"/>
                <a:gd name="connsiteY0" fmla="*/ 1554818 h 5335929"/>
                <a:gd name="connsiteX1" fmla="*/ 932214 w 6893176"/>
                <a:gd name="connsiteY1" fmla="*/ 1527858 h 5335929"/>
                <a:gd name="connsiteX2" fmla="*/ 828042 w 6893176"/>
                <a:gd name="connsiteY2" fmla="*/ 1585732 h 5335929"/>
                <a:gd name="connsiteX3" fmla="*/ 596548 w 6893176"/>
                <a:gd name="connsiteY3" fmla="*/ 2025570 h 5335929"/>
                <a:gd name="connsiteX4" fmla="*/ 388204 w 6893176"/>
                <a:gd name="connsiteY4" fmla="*/ 2442258 h 5335929"/>
                <a:gd name="connsiteX5" fmla="*/ 241977 w 6893176"/>
                <a:gd name="connsiteY5" fmla="*/ 2600205 h 5335929"/>
                <a:gd name="connsiteX6" fmla="*/ 60592 w 6893176"/>
                <a:gd name="connsiteY6" fmla="*/ 2573824 h 5335929"/>
                <a:gd name="connsiteX7" fmla="*/ 10049 w 6893176"/>
                <a:gd name="connsiteY7" fmla="*/ 2380575 h 5335929"/>
                <a:gd name="connsiteX8" fmla="*/ 98837 w 6893176"/>
                <a:gd name="connsiteY8" fmla="*/ 2141317 h 5335929"/>
                <a:gd name="connsiteX9" fmla="*/ 631272 w 6893176"/>
                <a:gd name="connsiteY9" fmla="*/ 879676 h 5335929"/>
                <a:gd name="connsiteX10" fmla="*/ 723870 w 6893176"/>
                <a:gd name="connsiteY10" fmla="*/ 740780 h 5335929"/>
                <a:gd name="connsiteX11" fmla="*/ 862766 w 6893176"/>
                <a:gd name="connsiteY11" fmla="*/ 671332 h 5335929"/>
                <a:gd name="connsiteX12" fmla="*/ 1406776 w 6893176"/>
                <a:gd name="connsiteY12" fmla="*/ 659757 h 5335929"/>
                <a:gd name="connsiteX13" fmla="*/ 1962361 w 6893176"/>
                <a:gd name="connsiteY13" fmla="*/ 625033 h 5335929"/>
                <a:gd name="connsiteX14" fmla="*/ 2321176 w 6893176"/>
                <a:gd name="connsiteY14" fmla="*/ 509286 h 5335929"/>
                <a:gd name="connsiteX15" fmla="*/ 3131404 w 6893176"/>
                <a:gd name="connsiteY15" fmla="*/ 69448 h 5335929"/>
                <a:gd name="connsiteX16" fmla="*/ 3374472 w 6893176"/>
                <a:gd name="connsiteY16" fmla="*/ 0 h 5335929"/>
                <a:gd name="connsiteX17" fmla="*/ 3663839 w 6893176"/>
                <a:gd name="connsiteY17" fmla="*/ 104172 h 5335929"/>
                <a:gd name="connsiteX18" fmla="*/ 4138401 w 6893176"/>
                <a:gd name="connsiteY18" fmla="*/ 370390 h 5335929"/>
                <a:gd name="connsiteX19" fmla="*/ 4531941 w 6893176"/>
                <a:gd name="connsiteY19" fmla="*/ 601884 h 5335929"/>
                <a:gd name="connsiteX20" fmla="*/ 5237996 w 6893176"/>
                <a:gd name="connsiteY20" fmla="*/ 694481 h 5335929"/>
                <a:gd name="connsiteX21" fmla="*/ 5782006 w 6893176"/>
                <a:gd name="connsiteY21" fmla="*/ 717631 h 5335929"/>
                <a:gd name="connsiteX22" fmla="*/ 6059799 w 6893176"/>
                <a:gd name="connsiteY22" fmla="*/ 891251 h 5335929"/>
                <a:gd name="connsiteX23" fmla="*/ 6372315 w 6893176"/>
                <a:gd name="connsiteY23" fmla="*/ 1388962 h 5335929"/>
                <a:gd name="connsiteX24" fmla="*/ 6777429 w 6893176"/>
                <a:gd name="connsiteY24" fmla="*/ 2129742 h 5335929"/>
                <a:gd name="connsiteX25" fmla="*/ 6893176 w 6893176"/>
                <a:gd name="connsiteY25" fmla="*/ 2395960 h 5335929"/>
                <a:gd name="connsiteX26" fmla="*/ 6835303 w 6893176"/>
                <a:gd name="connsiteY26" fmla="*/ 2592729 h 5335929"/>
                <a:gd name="connsiteX27" fmla="*/ 6696406 w 6893176"/>
                <a:gd name="connsiteY27" fmla="*/ 2604304 h 5335929"/>
                <a:gd name="connsiteX28" fmla="*/ 6499637 w 6893176"/>
                <a:gd name="connsiteY28" fmla="*/ 2500132 h 5335929"/>
                <a:gd name="connsiteX29" fmla="*/ 6233419 w 6893176"/>
                <a:gd name="connsiteY29" fmla="*/ 2071869 h 5335929"/>
                <a:gd name="connsiteX30" fmla="*/ 6013500 w 6893176"/>
                <a:gd name="connsiteY30" fmla="*/ 1689904 h 5335929"/>
                <a:gd name="connsiteX31" fmla="*/ 5886179 w 6893176"/>
                <a:gd name="connsiteY31" fmla="*/ 1562582 h 5335929"/>
                <a:gd name="connsiteX32" fmla="*/ 5851454 w 6893176"/>
                <a:gd name="connsiteY32" fmla="*/ 1574157 h 5335929"/>
                <a:gd name="connsiteX33" fmla="*/ 5944052 w 6893176"/>
                <a:gd name="connsiteY33" fmla="*/ 1956122 h 5335929"/>
                <a:gd name="connsiteX34" fmla="*/ 6418614 w 6893176"/>
                <a:gd name="connsiteY34" fmla="*/ 3345084 h 5335929"/>
                <a:gd name="connsiteX35" fmla="*/ 6395465 w 6893176"/>
                <a:gd name="connsiteY35" fmla="*/ 3379808 h 5335929"/>
                <a:gd name="connsiteX36" fmla="*/ 5851454 w 6893176"/>
                <a:gd name="connsiteY36" fmla="*/ 3368233 h 5335929"/>
                <a:gd name="connsiteX37" fmla="*/ 5863029 w 6893176"/>
                <a:gd name="connsiteY37" fmla="*/ 5162309 h 5335929"/>
                <a:gd name="connsiteX38" fmla="*/ 5758857 w 6893176"/>
                <a:gd name="connsiteY38" fmla="*/ 5312780 h 5335929"/>
                <a:gd name="connsiteX39" fmla="*/ 5527363 w 6893176"/>
                <a:gd name="connsiteY39" fmla="*/ 5335929 h 5335929"/>
                <a:gd name="connsiteX40" fmla="*/ 5365318 w 6893176"/>
                <a:gd name="connsiteY40" fmla="*/ 5220182 h 5335929"/>
                <a:gd name="connsiteX41" fmla="*/ 5353743 w 6893176"/>
                <a:gd name="connsiteY41" fmla="*/ 5069712 h 5335929"/>
                <a:gd name="connsiteX42" fmla="*/ 5353743 w 6893176"/>
                <a:gd name="connsiteY42" fmla="*/ 3460831 h 5335929"/>
                <a:gd name="connsiteX43" fmla="*/ 5307444 w 6893176"/>
                <a:gd name="connsiteY43" fmla="*/ 3391382 h 5335929"/>
                <a:gd name="connsiteX44" fmla="*/ 5272720 w 6893176"/>
                <a:gd name="connsiteY44" fmla="*/ 3472405 h 5335929"/>
                <a:gd name="connsiteX45" fmla="*/ 5295870 w 6893176"/>
                <a:gd name="connsiteY45" fmla="*/ 5000263 h 5335929"/>
                <a:gd name="connsiteX46" fmla="*/ 5214847 w 6893176"/>
                <a:gd name="connsiteY46" fmla="*/ 5301205 h 5335929"/>
                <a:gd name="connsiteX47" fmla="*/ 4948629 w 6893176"/>
                <a:gd name="connsiteY47" fmla="*/ 5324355 h 5335929"/>
                <a:gd name="connsiteX48" fmla="*/ 4775009 w 6893176"/>
                <a:gd name="connsiteY48" fmla="*/ 5220182 h 5335929"/>
                <a:gd name="connsiteX49" fmla="*/ 4763434 w 6893176"/>
                <a:gd name="connsiteY49" fmla="*/ 4097438 h 5335929"/>
                <a:gd name="connsiteX50" fmla="*/ 4763434 w 6893176"/>
                <a:gd name="connsiteY50" fmla="*/ 3356658 h 5335929"/>
                <a:gd name="connsiteX51" fmla="*/ 4207849 w 6893176"/>
                <a:gd name="connsiteY51" fmla="*/ 3356658 h 5335929"/>
                <a:gd name="connsiteX52" fmla="*/ 4543515 w 6893176"/>
                <a:gd name="connsiteY52" fmla="*/ 2407534 h 5335929"/>
                <a:gd name="connsiteX53" fmla="*/ 4659262 w 6893176"/>
                <a:gd name="connsiteY53" fmla="*/ 1967696 h 5335929"/>
                <a:gd name="connsiteX54" fmla="*/ 4717135 w 6893176"/>
                <a:gd name="connsiteY54" fmla="*/ 1585732 h 5335929"/>
                <a:gd name="connsiteX55" fmla="*/ 4682411 w 6893176"/>
                <a:gd name="connsiteY55" fmla="*/ 1435261 h 5335929"/>
                <a:gd name="connsiteX56" fmla="*/ 4335171 w 6893176"/>
                <a:gd name="connsiteY56" fmla="*/ 1076446 h 5335929"/>
                <a:gd name="connsiteX57" fmla="*/ 3374472 w 6893176"/>
                <a:gd name="connsiteY57" fmla="*/ 416689 h 5335929"/>
                <a:gd name="connsiteX58" fmla="*/ 2633692 w 6893176"/>
                <a:gd name="connsiteY58" fmla="*/ 902825 h 5335929"/>
                <a:gd name="connsiteX59" fmla="*/ 2367475 w 6893176"/>
                <a:gd name="connsiteY59" fmla="*/ 1122744 h 5335929"/>
                <a:gd name="connsiteX60" fmla="*/ 2274877 w 6893176"/>
                <a:gd name="connsiteY60" fmla="*/ 1273215 h 5335929"/>
                <a:gd name="connsiteX61" fmla="*/ 2228579 w 6893176"/>
                <a:gd name="connsiteY61" fmla="*/ 1620456 h 5335929"/>
                <a:gd name="connsiteX62" fmla="*/ 2228579 w 6893176"/>
                <a:gd name="connsiteY62" fmla="*/ 2951544 h 5335929"/>
                <a:gd name="connsiteX63" fmla="*/ 2228579 w 6893176"/>
                <a:gd name="connsiteY63" fmla="*/ 5034987 h 5335929"/>
                <a:gd name="connsiteX64" fmla="*/ 2182280 w 6893176"/>
                <a:gd name="connsiteY64" fmla="*/ 5254906 h 5335929"/>
                <a:gd name="connsiteX65" fmla="*/ 2008660 w 6893176"/>
                <a:gd name="connsiteY65" fmla="*/ 5324355 h 5335929"/>
                <a:gd name="connsiteX66" fmla="*/ 1730867 w 6893176"/>
                <a:gd name="connsiteY66" fmla="*/ 5301205 h 5335929"/>
                <a:gd name="connsiteX67" fmla="*/ 1649844 w 6893176"/>
                <a:gd name="connsiteY67" fmla="*/ 5162309 h 5335929"/>
                <a:gd name="connsiteX68" fmla="*/ 1684568 w 6893176"/>
                <a:gd name="connsiteY68" fmla="*/ 4710896 h 5335929"/>
                <a:gd name="connsiteX69" fmla="*/ 1638270 w 6893176"/>
                <a:gd name="connsiteY69" fmla="*/ 3472405 h 5335929"/>
                <a:gd name="connsiteX70" fmla="*/ 1615120 w 6893176"/>
                <a:gd name="connsiteY70" fmla="*/ 3368233 h 5335929"/>
                <a:gd name="connsiteX71" fmla="*/ 1580396 w 6893176"/>
                <a:gd name="connsiteY71" fmla="*/ 3518704 h 5335929"/>
                <a:gd name="connsiteX72" fmla="*/ 1626261 w 6893176"/>
                <a:gd name="connsiteY72" fmla="*/ 4953965 h 5335929"/>
                <a:gd name="connsiteX73" fmla="*/ 1557247 w 6893176"/>
                <a:gd name="connsiteY73" fmla="*/ 5231757 h 5335929"/>
                <a:gd name="connsiteX74" fmla="*/ 1360477 w 6893176"/>
                <a:gd name="connsiteY74" fmla="*/ 5335929 h 5335929"/>
                <a:gd name="connsiteX75" fmla="*/ 1094260 w 6893176"/>
                <a:gd name="connsiteY75" fmla="*/ 5278056 h 5335929"/>
                <a:gd name="connsiteX76" fmla="*/ 1001662 w 6893176"/>
                <a:gd name="connsiteY76" fmla="*/ 5104436 h 5335929"/>
                <a:gd name="connsiteX77" fmla="*/ 1001662 w 6893176"/>
                <a:gd name="connsiteY77" fmla="*/ 5011838 h 5335929"/>
                <a:gd name="connsiteX78" fmla="*/ 1001662 w 6893176"/>
                <a:gd name="connsiteY78" fmla="*/ 1562582 h 5335929"/>
                <a:gd name="connsiteX79" fmla="*/ 997707 w 6893176"/>
                <a:gd name="connsiteY79" fmla="*/ 1554818 h 5335929"/>
                <a:gd name="connsiteX0" fmla="*/ 987860 w 6883329"/>
                <a:gd name="connsiteY0" fmla="*/ 1554818 h 5335929"/>
                <a:gd name="connsiteX1" fmla="*/ 922367 w 6883329"/>
                <a:gd name="connsiteY1" fmla="*/ 1527858 h 5335929"/>
                <a:gd name="connsiteX2" fmla="*/ 818195 w 6883329"/>
                <a:gd name="connsiteY2" fmla="*/ 1585732 h 5335929"/>
                <a:gd name="connsiteX3" fmla="*/ 586701 w 6883329"/>
                <a:gd name="connsiteY3" fmla="*/ 2025570 h 5335929"/>
                <a:gd name="connsiteX4" fmla="*/ 378357 w 6883329"/>
                <a:gd name="connsiteY4" fmla="*/ 2442258 h 5335929"/>
                <a:gd name="connsiteX5" fmla="*/ 232130 w 6883329"/>
                <a:gd name="connsiteY5" fmla="*/ 2600205 h 5335929"/>
                <a:gd name="connsiteX6" fmla="*/ 50745 w 6883329"/>
                <a:gd name="connsiteY6" fmla="*/ 2573824 h 5335929"/>
                <a:gd name="connsiteX7" fmla="*/ 11632 w 6883329"/>
                <a:gd name="connsiteY7" fmla="*/ 2353905 h 5335929"/>
                <a:gd name="connsiteX8" fmla="*/ 88990 w 6883329"/>
                <a:gd name="connsiteY8" fmla="*/ 2141317 h 5335929"/>
                <a:gd name="connsiteX9" fmla="*/ 621425 w 6883329"/>
                <a:gd name="connsiteY9" fmla="*/ 879676 h 5335929"/>
                <a:gd name="connsiteX10" fmla="*/ 714023 w 6883329"/>
                <a:gd name="connsiteY10" fmla="*/ 740780 h 5335929"/>
                <a:gd name="connsiteX11" fmla="*/ 852919 w 6883329"/>
                <a:gd name="connsiteY11" fmla="*/ 671332 h 5335929"/>
                <a:gd name="connsiteX12" fmla="*/ 1396929 w 6883329"/>
                <a:gd name="connsiteY12" fmla="*/ 659757 h 5335929"/>
                <a:gd name="connsiteX13" fmla="*/ 1952514 w 6883329"/>
                <a:gd name="connsiteY13" fmla="*/ 625033 h 5335929"/>
                <a:gd name="connsiteX14" fmla="*/ 2311329 w 6883329"/>
                <a:gd name="connsiteY14" fmla="*/ 509286 h 5335929"/>
                <a:gd name="connsiteX15" fmla="*/ 3121557 w 6883329"/>
                <a:gd name="connsiteY15" fmla="*/ 69448 h 5335929"/>
                <a:gd name="connsiteX16" fmla="*/ 3364625 w 6883329"/>
                <a:gd name="connsiteY16" fmla="*/ 0 h 5335929"/>
                <a:gd name="connsiteX17" fmla="*/ 3653992 w 6883329"/>
                <a:gd name="connsiteY17" fmla="*/ 104172 h 5335929"/>
                <a:gd name="connsiteX18" fmla="*/ 4128554 w 6883329"/>
                <a:gd name="connsiteY18" fmla="*/ 370390 h 5335929"/>
                <a:gd name="connsiteX19" fmla="*/ 4522094 w 6883329"/>
                <a:gd name="connsiteY19" fmla="*/ 601884 h 5335929"/>
                <a:gd name="connsiteX20" fmla="*/ 5228149 w 6883329"/>
                <a:gd name="connsiteY20" fmla="*/ 694481 h 5335929"/>
                <a:gd name="connsiteX21" fmla="*/ 5772159 w 6883329"/>
                <a:gd name="connsiteY21" fmla="*/ 717631 h 5335929"/>
                <a:gd name="connsiteX22" fmla="*/ 6049952 w 6883329"/>
                <a:gd name="connsiteY22" fmla="*/ 891251 h 5335929"/>
                <a:gd name="connsiteX23" fmla="*/ 6362468 w 6883329"/>
                <a:gd name="connsiteY23" fmla="*/ 1388962 h 5335929"/>
                <a:gd name="connsiteX24" fmla="*/ 6767582 w 6883329"/>
                <a:gd name="connsiteY24" fmla="*/ 2129742 h 5335929"/>
                <a:gd name="connsiteX25" fmla="*/ 6883329 w 6883329"/>
                <a:gd name="connsiteY25" fmla="*/ 2395960 h 5335929"/>
                <a:gd name="connsiteX26" fmla="*/ 6825456 w 6883329"/>
                <a:gd name="connsiteY26" fmla="*/ 2592729 h 5335929"/>
                <a:gd name="connsiteX27" fmla="*/ 6686559 w 6883329"/>
                <a:gd name="connsiteY27" fmla="*/ 2604304 h 5335929"/>
                <a:gd name="connsiteX28" fmla="*/ 6489790 w 6883329"/>
                <a:gd name="connsiteY28" fmla="*/ 2500132 h 5335929"/>
                <a:gd name="connsiteX29" fmla="*/ 6223572 w 6883329"/>
                <a:gd name="connsiteY29" fmla="*/ 2071869 h 5335929"/>
                <a:gd name="connsiteX30" fmla="*/ 6003653 w 6883329"/>
                <a:gd name="connsiteY30" fmla="*/ 1689904 h 5335929"/>
                <a:gd name="connsiteX31" fmla="*/ 5876332 w 6883329"/>
                <a:gd name="connsiteY31" fmla="*/ 1562582 h 5335929"/>
                <a:gd name="connsiteX32" fmla="*/ 5841607 w 6883329"/>
                <a:gd name="connsiteY32" fmla="*/ 1574157 h 5335929"/>
                <a:gd name="connsiteX33" fmla="*/ 5934205 w 6883329"/>
                <a:gd name="connsiteY33" fmla="*/ 1956122 h 5335929"/>
                <a:gd name="connsiteX34" fmla="*/ 6408767 w 6883329"/>
                <a:gd name="connsiteY34" fmla="*/ 3345084 h 5335929"/>
                <a:gd name="connsiteX35" fmla="*/ 6385618 w 6883329"/>
                <a:gd name="connsiteY35" fmla="*/ 3379808 h 5335929"/>
                <a:gd name="connsiteX36" fmla="*/ 5841607 w 6883329"/>
                <a:gd name="connsiteY36" fmla="*/ 3368233 h 5335929"/>
                <a:gd name="connsiteX37" fmla="*/ 5853182 w 6883329"/>
                <a:gd name="connsiteY37" fmla="*/ 5162309 h 5335929"/>
                <a:gd name="connsiteX38" fmla="*/ 5749010 w 6883329"/>
                <a:gd name="connsiteY38" fmla="*/ 5312780 h 5335929"/>
                <a:gd name="connsiteX39" fmla="*/ 5517516 w 6883329"/>
                <a:gd name="connsiteY39" fmla="*/ 5335929 h 5335929"/>
                <a:gd name="connsiteX40" fmla="*/ 5355471 w 6883329"/>
                <a:gd name="connsiteY40" fmla="*/ 5220182 h 5335929"/>
                <a:gd name="connsiteX41" fmla="*/ 5343896 w 6883329"/>
                <a:gd name="connsiteY41" fmla="*/ 5069712 h 5335929"/>
                <a:gd name="connsiteX42" fmla="*/ 5343896 w 6883329"/>
                <a:gd name="connsiteY42" fmla="*/ 3460831 h 5335929"/>
                <a:gd name="connsiteX43" fmla="*/ 5297597 w 6883329"/>
                <a:gd name="connsiteY43" fmla="*/ 3391382 h 5335929"/>
                <a:gd name="connsiteX44" fmla="*/ 5262873 w 6883329"/>
                <a:gd name="connsiteY44" fmla="*/ 3472405 h 5335929"/>
                <a:gd name="connsiteX45" fmla="*/ 5286023 w 6883329"/>
                <a:gd name="connsiteY45" fmla="*/ 5000263 h 5335929"/>
                <a:gd name="connsiteX46" fmla="*/ 5205000 w 6883329"/>
                <a:gd name="connsiteY46" fmla="*/ 5301205 h 5335929"/>
                <a:gd name="connsiteX47" fmla="*/ 4938782 w 6883329"/>
                <a:gd name="connsiteY47" fmla="*/ 5324355 h 5335929"/>
                <a:gd name="connsiteX48" fmla="*/ 4765162 w 6883329"/>
                <a:gd name="connsiteY48" fmla="*/ 5220182 h 5335929"/>
                <a:gd name="connsiteX49" fmla="*/ 4753587 w 6883329"/>
                <a:gd name="connsiteY49" fmla="*/ 4097438 h 5335929"/>
                <a:gd name="connsiteX50" fmla="*/ 4753587 w 6883329"/>
                <a:gd name="connsiteY50" fmla="*/ 3356658 h 5335929"/>
                <a:gd name="connsiteX51" fmla="*/ 4198002 w 6883329"/>
                <a:gd name="connsiteY51" fmla="*/ 3356658 h 5335929"/>
                <a:gd name="connsiteX52" fmla="*/ 4533668 w 6883329"/>
                <a:gd name="connsiteY52" fmla="*/ 2407534 h 5335929"/>
                <a:gd name="connsiteX53" fmla="*/ 4649415 w 6883329"/>
                <a:gd name="connsiteY53" fmla="*/ 1967696 h 5335929"/>
                <a:gd name="connsiteX54" fmla="*/ 4707288 w 6883329"/>
                <a:gd name="connsiteY54" fmla="*/ 1585732 h 5335929"/>
                <a:gd name="connsiteX55" fmla="*/ 4672564 w 6883329"/>
                <a:gd name="connsiteY55" fmla="*/ 1435261 h 5335929"/>
                <a:gd name="connsiteX56" fmla="*/ 4325324 w 6883329"/>
                <a:gd name="connsiteY56" fmla="*/ 1076446 h 5335929"/>
                <a:gd name="connsiteX57" fmla="*/ 3364625 w 6883329"/>
                <a:gd name="connsiteY57" fmla="*/ 416689 h 5335929"/>
                <a:gd name="connsiteX58" fmla="*/ 2623845 w 6883329"/>
                <a:gd name="connsiteY58" fmla="*/ 902825 h 5335929"/>
                <a:gd name="connsiteX59" fmla="*/ 2357628 w 6883329"/>
                <a:gd name="connsiteY59" fmla="*/ 1122744 h 5335929"/>
                <a:gd name="connsiteX60" fmla="*/ 2265030 w 6883329"/>
                <a:gd name="connsiteY60" fmla="*/ 1273215 h 5335929"/>
                <a:gd name="connsiteX61" fmla="*/ 2218732 w 6883329"/>
                <a:gd name="connsiteY61" fmla="*/ 1620456 h 5335929"/>
                <a:gd name="connsiteX62" fmla="*/ 2218732 w 6883329"/>
                <a:gd name="connsiteY62" fmla="*/ 2951544 h 5335929"/>
                <a:gd name="connsiteX63" fmla="*/ 2218732 w 6883329"/>
                <a:gd name="connsiteY63" fmla="*/ 5034987 h 5335929"/>
                <a:gd name="connsiteX64" fmla="*/ 2172433 w 6883329"/>
                <a:gd name="connsiteY64" fmla="*/ 5254906 h 5335929"/>
                <a:gd name="connsiteX65" fmla="*/ 1998813 w 6883329"/>
                <a:gd name="connsiteY65" fmla="*/ 5324355 h 5335929"/>
                <a:gd name="connsiteX66" fmla="*/ 1721020 w 6883329"/>
                <a:gd name="connsiteY66" fmla="*/ 5301205 h 5335929"/>
                <a:gd name="connsiteX67" fmla="*/ 1639997 w 6883329"/>
                <a:gd name="connsiteY67" fmla="*/ 5162309 h 5335929"/>
                <a:gd name="connsiteX68" fmla="*/ 1674721 w 6883329"/>
                <a:gd name="connsiteY68" fmla="*/ 4710896 h 5335929"/>
                <a:gd name="connsiteX69" fmla="*/ 1628423 w 6883329"/>
                <a:gd name="connsiteY69" fmla="*/ 3472405 h 5335929"/>
                <a:gd name="connsiteX70" fmla="*/ 1605273 w 6883329"/>
                <a:gd name="connsiteY70" fmla="*/ 3368233 h 5335929"/>
                <a:gd name="connsiteX71" fmla="*/ 1570549 w 6883329"/>
                <a:gd name="connsiteY71" fmla="*/ 3518704 h 5335929"/>
                <a:gd name="connsiteX72" fmla="*/ 1616414 w 6883329"/>
                <a:gd name="connsiteY72" fmla="*/ 4953965 h 5335929"/>
                <a:gd name="connsiteX73" fmla="*/ 1547400 w 6883329"/>
                <a:gd name="connsiteY73" fmla="*/ 5231757 h 5335929"/>
                <a:gd name="connsiteX74" fmla="*/ 1350630 w 6883329"/>
                <a:gd name="connsiteY74" fmla="*/ 5335929 h 5335929"/>
                <a:gd name="connsiteX75" fmla="*/ 1084413 w 6883329"/>
                <a:gd name="connsiteY75" fmla="*/ 5278056 h 5335929"/>
                <a:gd name="connsiteX76" fmla="*/ 991815 w 6883329"/>
                <a:gd name="connsiteY76" fmla="*/ 5104436 h 5335929"/>
                <a:gd name="connsiteX77" fmla="*/ 991815 w 6883329"/>
                <a:gd name="connsiteY77" fmla="*/ 5011838 h 5335929"/>
                <a:gd name="connsiteX78" fmla="*/ 991815 w 6883329"/>
                <a:gd name="connsiteY78" fmla="*/ 1562582 h 5335929"/>
                <a:gd name="connsiteX79" fmla="*/ 987860 w 6883329"/>
                <a:gd name="connsiteY79" fmla="*/ 1554818 h 5335929"/>
                <a:gd name="connsiteX0" fmla="*/ 980898 w 6876367"/>
                <a:gd name="connsiteY0" fmla="*/ 1554818 h 5335929"/>
                <a:gd name="connsiteX1" fmla="*/ 915405 w 6876367"/>
                <a:gd name="connsiteY1" fmla="*/ 1527858 h 5335929"/>
                <a:gd name="connsiteX2" fmla="*/ 811233 w 6876367"/>
                <a:gd name="connsiteY2" fmla="*/ 1585732 h 5335929"/>
                <a:gd name="connsiteX3" fmla="*/ 579739 w 6876367"/>
                <a:gd name="connsiteY3" fmla="*/ 2025570 h 5335929"/>
                <a:gd name="connsiteX4" fmla="*/ 371395 w 6876367"/>
                <a:gd name="connsiteY4" fmla="*/ 2442258 h 5335929"/>
                <a:gd name="connsiteX5" fmla="*/ 225168 w 6876367"/>
                <a:gd name="connsiteY5" fmla="*/ 2600205 h 5335929"/>
                <a:gd name="connsiteX6" fmla="*/ 32353 w 6876367"/>
                <a:gd name="connsiteY6" fmla="*/ 2558584 h 5335929"/>
                <a:gd name="connsiteX7" fmla="*/ 4670 w 6876367"/>
                <a:gd name="connsiteY7" fmla="*/ 2353905 h 5335929"/>
                <a:gd name="connsiteX8" fmla="*/ 82028 w 6876367"/>
                <a:gd name="connsiteY8" fmla="*/ 2141317 h 5335929"/>
                <a:gd name="connsiteX9" fmla="*/ 614463 w 6876367"/>
                <a:gd name="connsiteY9" fmla="*/ 879676 h 5335929"/>
                <a:gd name="connsiteX10" fmla="*/ 707061 w 6876367"/>
                <a:gd name="connsiteY10" fmla="*/ 740780 h 5335929"/>
                <a:gd name="connsiteX11" fmla="*/ 845957 w 6876367"/>
                <a:gd name="connsiteY11" fmla="*/ 671332 h 5335929"/>
                <a:gd name="connsiteX12" fmla="*/ 1389967 w 6876367"/>
                <a:gd name="connsiteY12" fmla="*/ 659757 h 5335929"/>
                <a:gd name="connsiteX13" fmla="*/ 1945552 w 6876367"/>
                <a:gd name="connsiteY13" fmla="*/ 625033 h 5335929"/>
                <a:gd name="connsiteX14" fmla="*/ 2304367 w 6876367"/>
                <a:gd name="connsiteY14" fmla="*/ 509286 h 5335929"/>
                <a:gd name="connsiteX15" fmla="*/ 3114595 w 6876367"/>
                <a:gd name="connsiteY15" fmla="*/ 69448 h 5335929"/>
                <a:gd name="connsiteX16" fmla="*/ 3357663 w 6876367"/>
                <a:gd name="connsiteY16" fmla="*/ 0 h 5335929"/>
                <a:gd name="connsiteX17" fmla="*/ 3647030 w 6876367"/>
                <a:gd name="connsiteY17" fmla="*/ 104172 h 5335929"/>
                <a:gd name="connsiteX18" fmla="*/ 4121592 w 6876367"/>
                <a:gd name="connsiteY18" fmla="*/ 370390 h 5335929"/>
                <a:gd name="connsiteX19" fmla="*/ 4515132 w 6876367"/>
                <a:gd name="connsiteY19" fmla="*/ 601884 h 5335929"/>
                <a:gd name="connsiteX20" fmla="*/ 5221187 w 6876367"/>
                <a:gd name="connsiteY20" fmla="*/ 694481 h 5335929"/>
                <a:gd name="connsiteX21" fmla="*/ 5765197 w 6876367"/>
                <a:gd name="connsiteY21" fmla="*/ 717631 h 5335929"/>
                <a:gd name="connsiteX22" fmla="*/ 6042990 w 6876367"/>
                <a:gd name="connsiteY22" fmla="*/ 891251 h 5335929"/>
                <a:gd name="connsiteX23" fmla="*/ 6355506 w 6876367"/>
                <a:gd name="connsiteY23" fmla="*/ 1388962 h 5335929"/>
                <a:gd name="connsiteX24" fmla="*/ 6760620 w 6876367"/>
                <a:gd name="connsiteY24" fmla="*/ 2129742 h 5335929"/>
                <a:gd name="connsiteX25" fmla="*/ 6876367 w 6876367"/>
                <a:gd name="connsiteY25" fmla="*/ 2395960 h 5335929"/>
                <a:gd name="connsiteX26" fmla="*/ 6818494 w 6876367"/>
                <a:gd name="connsiteY26" fmla="*/ 2592729 h 5335929"/>
                <a:gd name="connsiteX27" fmla="*/ 6679597 w 6876367"/>
                <a:gd name="connsiteY27" fmla="*/ 2604304 h 5335929"/>
                <a:gd name="connsiteX28" fmla="*/ 6482828 w 6876367"/>
                <a:gd name="connsiteY28" fmla="*/ 2500132 h 5335929"/>
                <a:gd name="connsiteX29" fmla="*/ 6216610 w 6876367"/>
                <a:gd name="connsiteY29" fmla="*/ 2071869 h 5335929"/>
                <a:gd name="connsiteX30" fmla="*/ 5996691 w 6876367"/>
                <a:gd name="connsiteY30" fmla="*/ 1689904 h 5335929"/>
                <a:gd name="connsiteX31" fmla="*/ 5869370 w 6876367"/>
                <a:gd name="connsiteY31" fmla="*/ 1562582 h 5335929"/>
                <a:gd name="connsiteX32" fmla="*/ 5834645 w 6876367"/>
                <a:gd name="connsiteY32" fmla="*/ 1574157 h 5335929"/>
                <a:gd name="connsiteX33" fmla="*/ 5927243 w 6876367"/>
                <a:gd name="connsiteY33" fmla="*/ 1956122 h 5335929"/>
                <a:gd name="connsiteX34" fmla="*/ 6401805 w 6876367"/>
                <a:gd name="connsiteY34" fmla="*/ 3345084 h 5335929"/>
                <a:gd name="connsiteX35" fmla="*/ 6378656 w 6876367"/>
                <a:gd name="connsiteY35" fmla="*/ 3379808 h 5335929"/>
                <a:gd name="connsiteX36" fmla="*/ 5834645 w 6876367"/>
                <a:gd name="connsiteY36" fmla="*/ 3368233 h 5335929"/>
                <a:gd name="connsiteX37" fmla="*/ 5846220 w 6876367"/>
                <a:gd name="connsiteY37" fmla="*/ 5162309 h 5335929"/>
                <a:gd name="connsiteX38" fmla="*/ 5742048 w 6876367"/>
                <a:gd name="connsiteY38" fmla="*/ 5312780 h 5335929"/>
                <a:gd name="connsiteX39" fmla="*/ 5510554 w 6876367"/>
                <a:gd name="connsiteY39" fmla="*/ 5335929 h 5335929"/>
                <a:gd name="connsiteX40" fmla="*/ 5348509 w 6876367"/>
                <a:gd name="connsiteY40" fmla="*/ 5220182 h 5335929"/>
                <a:gd name="connsiteX41" fmla="*/ 5336934 w 6876367"/>
                <a:gd name="connsiteY41" fmla="*/ 5069712 h 5335929"/>
                <a:gd name="connsiteX42" fmla="*/ 5336934 w 6876367"/>
                <a:gd name="connsiteY42" fmla="*/ 3460831 h 5335929"/>
                <a:gd name="connsiteX43" fmla="*/ 5290635 w 6876367"/>
                <a:gd name="connsiteY43" fmla="*/ 3391382 h 5335929"/>
                <a:gd name="connsiteX44" fmla="*/ 5255911 w 6876367"/>
                <a:gd name="connsiteY44" fmla="*/ 3472405 h 5335929"/>
                <a:gd name="connsiteX45" fmla="*/ 5279061 w 6876367"/>
                <a:gd name="connsiteY45" fmla="*/ 5000263 h 5335929"/>
                <a:gd name="connsiteX46" fmla="*/ 5198038 w 6876367"/>
                <a:gd name="connsiteY46" fmla="*/ 5301205 h 5335929"/>
                <a:gd name="connsiteX47" fmla="*/ 4931820 w 6876367"/>
                <a:gd name="connsiteY47" fmla="*/ 5324355 h 5335929"/>
                <a:gd name="connsiteX48" fmla="*/ 4758200 w 6876367"/>
                <a:gd name="connsiteY48" fmla="*/ 5220182 h 5335929"/>
                <a:gd name="connsiteX49" fmla="*/ 4746625 w 6876367"/>
                <a:gd name="connsiteY49" fmla="*/ 4097438 h 5335929"/>
                <a:gd name="connsiteX50" fmla="*/ 4746625 w 6876367"/>
                <a:gd name="connsiteY50" fmla="*/ 3356658 h 5335929"/>
                <a:gd name="connsiteX51" fmla="*/ 4191040 w 6876367"/>
                <a:gd name="connsiteY51" fmla="*/ 3356658 h 5335929"/>
                <a:gd name="connsiteX52" fmla="*/ 4526706 w 6876367"/>
                <a:gd name="connsiteY52" fmla="*/ 2407534 h 5335929"/>
                <a:gd name="connsiteX53" fmla="*/ 4642453 w 6876367"/>
                <a:gd name="connsiteY53" fmla="*/ 1967696 h 5335929"/>
                <a:gd name="connsiteX54" fmla="*/ 4700326 w 6876367"/>
                <a:gd name="connsiteY54" fmla="*/ 1585732 h 5335929"/>
                <a:gd name="connsiteX55" fmla="*/ 4665602 w 6876367"/>
                <a:gd name="connsiteY55" fmla="*/ 1435261 h 5335929"/>
                <a:gd name="connsiteX56" fmla="*/ 4318362 w 6876367"/>
                <a:gd name="connsiteY56" fmla="*/ 1076446 h 5335929"/>
                <a:gd name="connsiteX57" fmla="*/ 3357663 w 6876367"/>
                <a:gd name="connsiteY57" fmla="*/ 416689 h 5335929"/>
                <a:gd name="connsiteX58" fmla="*/ 2616883 w 6876367"/>
                <a:gd name="connsiteY58" fmla="*/ 902825 h 5335929"/>
                <a:gd name="connsiteX59" fmla="*/ 2350666 w 6876367"/>
                <a:gd name="connsiteY59" fmla="*/ 1122744 h 5335929"/>
                <a:gd name="connsiteX60" fmla="*/ 2258068 w 6876367"/>
                <a:gd name="connsiteY60" fmla="*/ 1273215 h 5335929"/>
                <a:gd name="connsiteX61" fmla="*/ 2211770 w 6876367"/>
                <a:gd name="connsiteY61" fmla="*/ 1620456 h 5335929"/>
                <a:gd name="connsiteX62" fmla="*/ 2211770 w 6876367"/>
                <a:gd name="connsiteY62" fmla="*/ 2951544 h 5335929"/>
                <a:gd name="connsiteX63" fmla="*/ 2211770 w 6876367"/>
                <a:gd name="connsiteY63" fmla="*/ 5034987 h 5335929"/>
                <a:gd name="connsiteX64" fmla="*/ 2165471 w 6876367"/>
                <a:gd name="connsiteY64" fmla="*/ 5254906 h 5335929"/>
                <a:gd name="connsiteX65" fmla="*/ 1991851 w 6876367"/>
                <a:gd name="connsiteY65" fmla="*/ 5324355 h 5335929"/>
                <a:gd name="connsiteX66" fmla="*/ 1714058 w 6876367"/>
                <a:gd name="connsiteY66" fmla="*/ 5301205 h 5335929"/>
                <a:gd name="connsiteX67" fmla="*/ 1633035 w 6876367"/>
                <a:gd name="connsiteY67" fmla="*/ 5162309 h 5335929"/>
                <a:gd name="connsiteX68" fmla="*/ 1667759 w 6876367"/>
                <a:gd name="connsiteY68" fmla="*/ 4710896 h 5335929"/>
                <a:gd name="connsiteX69" fmla="*/ 1621461 w 6876367"/>
                <a:gd name="connsiteY69" fmla="*/ 3472405 h 5335929"/>
                <a:gd name="connsiteX70" fmla="*/ 1598311 w 6876367"/>
                <a:gd name="connsiteY70" fmla="*/ 3368233 h 5335929"/>
                <a:gd name="connsiteX71" fmla="*/ 1563587 w 6876367"/>
                <a:gd name="connsiteY71" fmla="*/ 3518704 h 5335929"/>
                <a:gd name="connsiteX72" fmla="*/ 1609452 w 6876367"/>
                <a:gd name="connsiteY72" fmla="*/ 4953965 h 5335929"/>
                <a:gd name="connsiteX73" fmla="*/ 1540438 w 6876367"/>
                <a:gd name="connsiteY73" fmla="*/ 5231757 h 5335929"/>
                <a:gd name="connsiteX74" fmla="*/ 1343668 w 6876367"/>
                <a:gd name="connsiteY74" fmla="*/ 5335929 h 5335929"/>
                <a:gd name="connsiteX75" fmla="*/ 1077451 w 6876367"/>
                <a:gd name="connsiteY75" fmla="*/ 5278056 h 5335929"/>
                <a:gd name="connsiteX76" fmla="*/ 984853 w 6876367"/>
                <a:gd name="connsiteY76" fmla="*/ 5104436 h 5335929"/>
                <a:gd name="connsiteX77" fmla="*/ 984853 w 6876367"/>
                <a:gd name="connsiteY77" fmla="*/ 5011838 h 5335929"/>
                <a:gd name="connsiteX78" fmla="*/ 984853 w 6876367"/>
                <a:gd name="connsiteY78" fmla="*/ 1562582 h 5335929"/>
                <a:gd name="connsiteX79" fmla="*/ 980898 w 6876367"/>
                <a:gd name="connsiteY79" fmla="*/ 1554818 h 5335929"/>
                <a:gd name="connsiteX0" fmla="*/ 985977 w 6881446"/>
                <a:gd name="connsiteY0" fmla="*/ 1554818 h 5335929"/>
                <a:gd name="connsiteX1" fmla="*/ 920484 w 6881446"/>
                <a:gd name="connsiteY1" fmla="*/ 1527858 h 5335929"/>
                <a:gd name="connsiteX2" fmla="*/ 816312 w 6881446"/>
                <a:gd name="connsiteY2" fmla="*/ 1585732 h 5335929"/>
                <a:gd name="connsiteX3" fmla="*/ 584818 w 6881446"/>
                <a:gd name="connsiteY3" fmla="*/ 2025570 h 5335929"/>
                <a:gd name="connsiteX4" fmla="*/ 376474 w 6881446"/>
                <a:gd name="connsiteY4" fmla="*/ 2442258 h 5335929"/>
                <a:gd name="connsiteX5" fmla="*/ 230247 w 6881446"/>
                <a:gd name="connsiteY5" fmla="*/ 2600205 h 5335929"/>
                <a:gd name="connsiteX6" fmla="*/ 37432 w 6881446"/>
                <a:gd name="connsiteY6" fmla="*/ 2558584 h 5335929"/>
                <a:gd name="connsiteX7" fmla="*/ 9749 w 6881446"/>
                <a:gd name="connsiteY7" fmla="*/ 2353905 h 5335929"/>
                <a:gd name="connsiteX8" fmla="*/ 87107 w 6881446"/>
                <a:gd name="connsiteY8" fmla="*/ 2141317 h 5335929"/>
                <a:gd name="connsiteX9" fmla="*/ 619542 w 6881446"/>
                <a:gd name="connsiteY9" fmla="*/ 879676 h 5335929"/>
                <a:gd name="connsiteX10" fmla="*/ 712140 w 6881446"/>
                <a:gd name="connsiteY10" fmla="*/ 740780 h 5335929"/>
                <a:gd name="connsiteX11" fmla="*/ 851036 w 6881446"/>
                <a:gd name="connsiteY11" fmla="*/ 671332 h 5335929"/>
                <a:gd name="connsiteX12" fmla="*/ 1395046 w 6881446"/>
                <a:gd name="connsiteY12" fmla="*/ 659757 h 5335929"/>
                <a:gd name="connsiteX13" fmla="*/ 1950631 w 6881446"/>
                <a:gd name="connsiteY13" fmla="*/ 625033 h 5335929"/>
                <a:gd name="connsiteX14" fmla="*/ 2309446 w 6881446"/>
                <a:gd name="connsiteY14" fmla="*/ 509286 h 5335929"/>
                <a:gd name="connsiteX15" fmla="*/ 3119674 w 6881446"/>
                <a:gd name="connsiteY15" fmla="*/ 69448 h 5335929"/>
                <a:gd name="connsiteX16" fmla="*/ 3362742 w 6881446"/>
                <a:gd name="connsiteY16" fmla="*/ 0 h 5335929"/>
                <a:gd name="connsiteX17" fmla="*/ 3652109 w 6881446"/>
                <a:gd name="connsiteY17" fmla="*/ 104172 h 5335929"/>
                <a:gd name="connsiteX18" fmla="*/ 4126671 w 6881446"/>
                <a:gd name="connsiteY18" fmla="*/ 370390 h 5335929"/>
                <a:gd name="connsiteX19" fmla="*/ 4520211 w 6881446"/>
                <a:gd name="connsiteY19" fmla="*/ 601884 h 5335929"/>
                <a:gd name="connsiteX20" fmla="*/ 5226266 w 6881446"/>
                <a:gd name="connsiteY20" fmla="*/ 694481 h 5335929"/>
                <a:gd name="connsiteX21" fmla="*/ 5770276 w 6881446"/>
                <a:gd name="connsiteY21" fmla="*/ 717631 h 5335929"/>
                <a:gd name="connsiteX22" fmla="*/ 6048069 w 6881446"/>
                <a:gd name="connsiteY22" fmla="*/ 891251 h 5335929"/>
                <a:gd name="connsiteX23" fmla="*/ 6360585 w 6881446"/>
                <a:gd name="connsiteY23" fmla="*/ 1388962 h 5335929"/>
                <a:gd name="connsiteX24" fmla="*/ 6765699 w 6881446"/>
                <a:gd name="connsiteY24" fmla="*/ 2129742 h 5335929"/>
                <a:gd name="connsiteX25" fmla="*/ 6881446 w 6881446"/>
                <a:gd name="connsiteY25" fmla="*/ 2395960 h 5335929"/>
                <a:gd name="connsiteX26" fmla="*/ 6823573 w 6881446"/>
                <a:gd name="connsiteY26" fmla="*/ 2592729 h 5335929"/>
                <a:gd name="connsiteX27" fmla="*/ 6684676 w 6881446"/>
                <a:gd name="connsiteY27" fmla="*/ 2604304 h 5335929"/>
                <a:gd name="connsiteX28" fmla="*/ 6487907 w 6881446"/>
                <a:gd name="connsiteY28" fmla="*/ 2500132 h 5335929"/>
                <a:gd name="connsiteX29" fmla="*/ 6221689 w 6881446"/>
                <a:gd name="connsiteY29" fmla="*/ 2071869 h 5335929"/>
                <a:gd name="connsiteX30" fmla="*/ 6001770 w 6881446"/>
                <a:gd name="connsiteY30" fmla="*/ 1689904 h 5335929"/>
                <a:gd name="connsiteX31" fmla="*/ 5874449 w 6881446"/>
                <a:gd name="connsiteY31" fmla="*/ 1562582 h 5335929"/>
                <a:gd name="connsiteX32" fmla="*/ 5839724 w 6881446"/>
                <a:gd name="connsiteY32" fmla="*/ 1574157 h 5335929"/>
                <a:gd name="connsiteX33" fmla="*/ 5932322 w 6881446"/>
                <a:gd name="connsiteY33" fmla="*/ 1956122 h 5335929"/>
                <a:gd name="connsiteX34" fmla="*/ 6406884 w 6881446"/>
                <a:gd name="connsiteY34" fmla="*/ 3345084 h 5335929"/>
                <a:gd name="connsiteX35" fmla="*/ 6383735 w 6881446"/>
                <a:gd name="connsiteY35" fmla="*/ 3379808 h 5335929"/>
                <a:gd name="connsiteX36" fmla="*/ 5839724 w 6881446"/>
                <a:gd name="connsiteY36" fmla="*/ 3368233 h 5335929"/>
                <a:gd name="connsiteX37" fmla="*/ 5851299 w 6881446"/>
                <a:gd name="connsiteY37" fmla="*/ 5162309 h 5335929"/>
                <a:gd name="connsiteX38" fmla="*/ 5747127 w 6881446"/>
                <a:gd name="connsiteY38" fmla="*/ 5312780 h 5335929"/>
                <a:gd name="connsiteX39" fmla="*/ 5515633 w 6881446"/>
                <a:gd name="connsiteY39" fmla="*/ 5335929 h 5335929"/>
                <a:gd name="connsiteX40" fmla="*/ 5353588 w 6881446"/>
                <a:gd name="connsiteY40" fmla="*/ 5220182 h 5335929"/>
                <a:gd name="connsiteX41" fmla="*/ 5342013 w 6881446"/>
                <a:gd name="connsiteY41" fmla="*/ 5069712 h 5335929"/>
                <a:gd name="connsiteX42" fmla="*/ 5342013 w 6881446"/>
                <a:gd name="connsiteY42" fmla="*/ 3460831 h 5335929"/>
                <a:gd name="connsiteX43" fmla="*/ 5295714 w 6881446"/>
                <a:gd name="connsiteY43" fmla="*/ 3391382 h 5335929"/>
                <a:gd name="connsiteX44" fmla="*/ 5260990 w 6881446"/>
                <a:gd name="connsiteY44" fmla="*/ 3472405 h 5335929"/>
                <a:gd name="connsiteX45" fmla="*/ 5284140 w 6881446"/>
                <a:gd name="connsiteY45" fmla="*/ 5000263 h 5335929"/>
                <a:gd name="connsiteX46" fmla="*/ 5203117 w 6881446"/>
                <a:gd name="connsiteY46" fmla="*/ 5301205 h 5335929"/>
                <a:gd name="connsiteX47" fmla="*/ 4936899 w 6881446"/>
                <a:gd name="connsiteY47" fmla="*/ 5324355 h 5335929"/>
                <a:gd name="connsiteX48" fmla="*/ 4763279 w 6881446"/>
                <a:gd name="connsiteY48" fmla="*/ 5220182 h 5335929"/>
                <a:gd name="connsiteX49" fmla="*/ 4751704 w 6881446"/>
                <a:gd name="connsiteY49" fmla="*/ 4097438 h 5335929"/>
                <a:gd name="connsiteX50" fmla="*/ 4751704 w 6881446"/>
                <a:gd name="connsiteY50" fmla="*/ 3356658 h 5335929"/>
                <a:gd name="connsiteX51" fmla="*/ 4196119 w 6881446"/>
                <a:gd name="connsiteY51" fmla="*/ 3356658 h 5335929"/>
                <a:gd name="connsiteX52" fmla="*/ 4531785 w 6881446"/>
                <a:gd name="connsiteY52" fmla="*/ 2407534 h 5335929"/>
                <a:gd name="connsiteX53" fmla="*/ 4647532 w 6881446"/>
                <a:gd name="connsiteY53" fmla="*/ 1967696 h 5335929"/>
                <a:gd name="connsiteX54" fmla="*/ 4705405 w 6881446"/>
                <a:gd name="connsiteY54" fmla="*/ 1585732 h 5335929"/>
                <a:gd name="connsiteX55" fmla="*/ 4670681 w 6881446"/>
                <a:gd name="connsiteY55" fmla="*/ 1435261 h 5335929"/>
                <a:gd name="connsiteX56" fmla="*/ 4323441 w 6881446"/>
                <a:gd name="connsiteY56" fmla="*/ 1076446 h 5335929"/>
                <a:gd name="connsiteX57" fmla="*/ 3362742 w 6881446"/>
                <a:gd name="connsiteY57" fmla="*/ 416689 h 5335929"/>
                <a:gd name="connsiteX58" fmla="*/ 2621962 w 6881446"/>
                <a:gd name="connsiteY58" fmla="*/ 902825 h 5335929"/>
                <a:gd name="connsiteX59" fmla="*/ 2355745 w 6881446"/>
                <a:gd name="connsiteY59" fmla="*/ 1122744 h 5335929"/>
                <a:gd name="connsiteX60" fmla="*/ 2263147 w 6881446"/>
                <a:gd name="connsiteY60" fmla="*/ 1273215 h 5335929"/>
                <a:gd name="connsiteX61" fmla="*/ 2216849 w 6881446"/>
                <a:gd name="connsiteY61" fmla="*/ 1620456 h 5335929"/>
                <a:gd name="connsiteX62" fmla="*/ 2216849 w 6881446"/>
                <a:gd name="connsiteY62" fmla="*/ 2951544 h 5335929"/>
                <a:gd name="connsiteX63" fmla="*/ 2216849 w 6881446"/>
                <a:gd name="connsiteY63" fmla="*/ 5034987 h 5335929"/>
                <a:gd name="connsiteX64" fmla="*/ 2170550 w 6881446"/>
                <a:gd name="connsiteY64" fmla="*/ 5254906 h 5335929"/>
                <a:gd name="connsiteX65" fmla="*/ 1996930 w 6881446"/>
                <a:gd name="connsiteY65" fmla="*/ 5324355 h 5335929"/>
                <a:gd name="connsiteX66" fmla="*/ 1719137 w 6881446"/>
                <a:gd name="connsiteY66" fmla="*/ 5301205 h 5335929"/>
                <a:gd name="connsiteX67" fmla="*/ 1638114 w 6881446"/>
                <a:gd name="connsiteY67" fmla="*/ 5162309 h 5335929"/>
                <a:gd name="connsiteX68" fmla="*/ 1672838 w 6881446"/>
                <a:gd name="connsiteY68" fmla="*/ 4710896 h 5335929"/>
                <a:gd name="connsiteX69" fmla="*/ 1626540 w 6881446"/>
                <a:gd name="connsiteY69" fmla="*/ 3472405 h 5335929"/>
                <a:gd name="connsiteX70" fmla="*/ 1603390 w 6881446"/>
                <a:gd name="connsiteY70" fmla="*/ 3368233 h 5335929"/>
                <a:gd name="connsiteX71" fmla="*/ 1568666 w 6881446"/>
                <a:gd name="connsiteY71" fmla="*/ 3518704 h 5335929"/>
                <a:gd name="connsiteX72" fmla="*/ 1614531 w 6881446"/>
                <a:gd name="connsiteY72" fmla="*/ 4953965 h 5335929"/>
                <a:gd name="connsiteX73" fmla="*/ 1545517 w 6881446"/>
                <a:gd name="connsiteY73" fmla="*/ 5231757 h 5335929"/>
                <a:gd name="connsiteX74" fmla="*/ 1348747 w 6881446"/>
                <a:gd name="connsiteY74" fmla="*/ 5335929 h 5335929"/>
                <a:gd name="connsiteX75" fmla="*/ 1082530 w 6881446"/>
                <a:gd name="connsiteY75" fmla="*/ 5278056 h 5335929"/>
                <a:gd name="connsiteX76" fmla="*/ 989932 w 6881446"/>
                <a:gd name="connsiteY76" fmla="*/ 5104436 h 5335929"/>
                <a:gd name="connsiteX77" fmla="*/ 989932 w 6881446"/>
                <a:gd name="connsiteY77" fmla="*/ 5011838 h 5335929"/>
                <a:gd name="connsiteX78" fmla="*/ 989932 w 6881446"/>
                <a:gd name="connsiteY78" fmla="*/ 1562582 h 5335929"/>
                <a:gd name="connsiteX79" fmla="*/ 985977 w 6881446"/>
                <a:gd name="connsiteY79" fmla="*/ 1554818 h 5335929"/>
                <a:gd name="connsiteX0" fmla="*/ 983913 w 6879382"/>
                <a:gd name="connsiteY0" fmla="*/ 1554818 h 5335929"/>
                <a:gd name="connsiteX1" fmla="*/ 918420 w 6879382"/>
                <a:gd name="connsiteY1" fmla="*/ 1527858 h 5335929"/>
                <a:gd name="connsiteX2" fmla="*/ 814248 w 6879382"/>
                <a:gd name="connsiteY2" fmla="*/ 1585732 h 5335929"/>
                <a:gd name="connsiteX3" fmla="*/ 582754 w 6879382"/>
                <a:gd name="connsiteY3" fmla="*/ 2025570 h 5335929"/>
                <a:gd name="connsiteX4" fmla="*/ 374410 w 6879382"/>
                <a:gd name="connsiteY4" fmla="*/ 2442258 h 5335929"/>
                <a:gd name="connsiteX5" fmla="*/ 228183 w 6879382"/>
                <a:gd name="connsiteY5" fmla="*/ 2600205 h 5335929"/>
                <a:gd name="connsiteX6" fmla="*/ 27748 w 6879382"/>
                <a:gd name="connsiteY6" fmla="*/ 2554774 h 5335929"/>
                <a:gd name="connsiteX7" fmla="*/ 7685 w 6879382"/>
                <a:gd name="connsiteY7" fmla="*/ 2353905 h 5335929"/>
                <a:gd name="connsiteX8" fmla="*/ 85043 w 6879382"/>
                <a:gd name="connsiteY8" fmla="*/ 2141317 h 5335929"/>
                <a:gd name="connsiteX9" fmla="*/ 617478 w 6879382"/>
                <a:gd name="connsiteY9" fmla="*/ 879676 h 5335929"/>
                <a:gd name="connsiteX10" fmla="*/ 710076 w 6879382"/>
                <a:gd name="connsiteY10" fmla="*/ 740780 h 5335929"/>
                <a:gd name="connsiteX11" fmla="*/ 848972 w 6879382"/>
                <a:gd name="connsiteY11" fmla="*/ 671332 h 5335929"/>
                <a:gd name="connsiteX12" fmla="*/ 1392982 w 6879382"/>
                <a:gd name="connsiteY12" fmla="*/ 659757 h 5335929"/>
                <a:gd name="connsiteX13" fmla="*/ 1948567 w 6879382"/>
                <a:gd name="connsiteY13" fmla="*/ 625033 h 5335929"/>
                <a:gd name="connsiteX14" fmla="*/ 2307382 w 6879382"/>
                <a:gd name="connsiteY14" fmla="*/ 509286 h 5335929"/>
                <a:gd name="connsiteX15" fmla="*/ 3117610 w 6879382"/>
                <a:gd name="connsiteY15" fmla="*/ 69448 h 5335929"/>
                <a:gd name="connsiteX16" fmla="*/ 3360678 w 6879382"/>
                <a:gd name="connsiteY16" fmla="*/ 0 h 5335929"/>
                <a:gd name="connsiteX17" fmla="*/ 3650045 w 6879382"/>
                <a:gd name="connsiteY17" fmla="*/ 104172 h 5335929"/>
                <a:gd name="connsiteX18" fmla="*/ 4124607 w 6879382"/>
                <a:gd name="connsiteY18" fmla="*/ 370390 h 5335929"/>
                <a:gd name="connsiteX19" fmla="*/ 4518147 w 6879382"/>
                <a:gd name="connsiteY19" fmla="*/ 601884 h 5335929"/>
                <a:gd name="connsiteX20" fmla="*/ 5224202 w 6879382"/>
                <a:gd name="connsiteY20" fmla="*/ 694481 h 5335929"/>
                <a:gd name="connsiteX21" fmla="*/ 5768212 w 6879382"/>
                <a:gd name="connsiteY21" fmla="*/ 717631 h 5335929"/>
                <a:gd name="connsiteX22" fmla="*/ 6046005 w 6879382"/>
                <a:gd name="connsiteY22" fmla="*/ 891251 h 5335929"/>
                <a:gd name="connsiteX23" fmla="*/ 6358521 w 6879382"/>
                <a:gd name="connsiteY23" fmla="*/ 1388962 h 5335929"/>
                <a:gd name="connsiteX24" fmla="*/ 6763635 w 6879382"/>
                <a:gd name="connsiteY24" fmla="*/ 2129742 h 5335929"/>
                <a:gd name="connsiteX25" fmla="*/ 6879382 w 6879382"/>
                <a:gd name="connsiteY25" fmla="*/ 2395960 h 5335929"/>
                <a:gd name="connsiteX26" fmla="*/ 6821509 w 6879382"/>
                <a:gd name="connsiteY26" fmla="*/ 2592729 h 5335929"/>
                <a:gd name="connsiteX27" fmla="*/ 6682612 w 6879382"/>
                <a:gd name="connsiteY27" fmla="*/ 2604304 h 5335929"/>
                <a:gd name="connsiteX28" fmla="*/ 6485843 w 6879382"/>
                <a:gd name="connsiteY28" fmla="*/ 2500132 h 5335929"/>
                <a:gd name="connsiteX29" fmla="*/ 6219625 w 6879382"/>
                <a:gd name="connsiteY29" fmla="*/ 2071869 h 5335929"/>
                <a:gd name="connsiteX30" fmla="*/ 5999706 w 6879382"/>
                <a:gd name="connsiteY30" fmla="*/ 1689904 h 5335929"/>
                <a:gd name="connsiteX31" fmla="*/ 5872385 w 6879382"/>
                <a:gd name="connsiteY31" fmla="*/ 1562582 h 5335929"/>
                <a:gd name="connsiteX32" fmla="*/ 5837660 w 6879382"/>
                <a:gd name="connsiteY32" fmla="*/ 1574157 h 5335929"/>
                <a:gd name="connsiteX33" fmla="*/ 5930258 w 6879382"/>
                <a:gd name="connsiteY33" fmla="*/ 1956122 h 5335929"/>
                <a:gd name="connsiteX34" fmla="*/ 6404820 w 6879382"/>
                <a:gd name="connsiteY34" fmla="*/ 3345084 h 5335929"/>
                <a:gd name="connsiteX35" fmla="*/ 6381671 w 6879382"/>
                <a:gd name="connsiteY35" fmla="*/ 3379808 h 5335929"/>
                <a:gd name="connsiteX36" fmla="*/ 5837660 w 6879382"/>
                <a:gd name="connsiteY36" fmla="*/ 3368233 h 5335929"/>
                <a:gd name="connsiteX37" fmla="*/ 5849235 w 6879382"/>
                <a:gd name="connsiteY37" fmla="*/ 5162309 h 5335929"/>
                <a:gd name="connsiteX38" fmla="*/ 5745063 w 6879382"/>
                <a:gd name="connsiteY38" fmla="*/ 5312780 h 5335929"/>
                <a:gd name="connsiteX39" fmla="*/ 5513569 w 6879382"/>
                <a:gd name="connsiteY39" fmla="*/ 5335929 h 5335929"/>
                <a:gd name="connsiteX40" fmla="*/ 5351524 w 6879382"/>
                <a:gd name="connsiteY40" fmla="*/ 5220182 h 5335929"/>
                <a:gd name="connsiteX41" fmla="*/ 5339949 w 6879382"/>
                <a:gd name="connsiteY41" fmla="*/ 5069712 h 5335929"/>
                <a:gd name="connsiteX42" fmla="*/ 5339949 w 6879382"/>
                <a:gd name="connsiteY42" fmla="*/ 3460831 h 5335929"/>
                <a:gd name="connsiteX43" fmla="*/ 5293650 w 6879382"/>
                <a:gd name="connsiteY43" fmla="*/ 3391382 h 5335929"/>
                <a:gd name="connsiteX44" fmla="*/ 5258926 w 6879382"/>
                <a:gd name="connsiteY44" fmla="*/ 3472405 h 5335929"/>
                <a:gd name="connsiteX45" fmla="*/ 5282076 w 6879382"/>
                <a:gd name="connsiteY45" fmla="*/ 5000263 h 5335929"/>
                <a:gd name="connsiteX46" fmla="*/ 5201053 w 6879382"/>
                <a:gd name="connsiteY46" fmla="*/ 5301205 h 5335929"/>
                <a:gd name="connsiteX47" fmla="*/ 4934835 w 6879382"/>
                <a:gd name="connsiteY47" fmla="*/ 5324355 h 5335929"/>
                <a:gd name="connsiteX48" fmla="*/ 4761215 w 6879382"/>
                <a:gd name="connsiteY48" fmla="*/ 5220182 h 5335929"/>
                <a:gd name="connsiteX49" fmla="*/ 4749640 w 6879382"/>
                <a:gd name="connsiteY49" fmla="*/ 4097438 h 5335929"/>
                <a:gd name="connsiteX50" fmla="*/ 4749640 w 6879382"/>
                <a:gd name="connsiteY50" fmla="*/ 3356658 h 5335929"/>
                <a:gd name="connsiteX51" fmla="*/ 4194055 w 6879382"/>
                <a:gd name="connsiteY51" fmla="*/ 3356658 h 5335929"/>
                <a:gd name="connsiteX52" fmla="*/ 4529721 w 6879382"/>
                <a:gd name="connsiteY52" fmla="*/ 2407534 h 5335929"/>
                <a:gd name="connsiteX53" fmla="*/ 4645468 w 6879382"/>
                <a:gd name="connsiteY53" fmla="*/ 1967696 h 5335929"/>
                <a:gd name="connsiteX54" fmla="*/ 4703341 w 6879382"/>
                <a:gd name="connsiteY54" fmla="*/ 1585732 h 5335929"/>
                <a:gd name="connsiteX55" fmla="*/ 4668617 w 6879382"/>
                <a:gd name="connsiteY55" fmla="*/ 1435261 h 5335929"/>
                <a:gd name="connsiteX56" fmla="*/ 4321377 w 6879382"/>
                <a:gd name="connsiteY56" fmla="*/ 1076446 h 5335929"/>
                <a:gd name="connsiteX57" fmla="*/ 3360678 w 6879382"/>
                <a:gd name="connsiteY57" fmla="*/ 416689 h 5335929"/>
                <a:gd name="connsiteX58" fmla="*/ 2619898 w 6879382"/>
                <a:gd name="connsiteY58" fmla="*/ 902825 h 5335929"/>
                <a:gd name="connsiteX59" fmla="*/ 2353681 w 6879382"/>
                <a:gd name="connsiteY59" fmla="*/ 1122744 h 5335929"/>
                <a:gd name="connsiteX60" fmla="*/ 2261083 w 6879382"/>
                <a:gd name="connsiteY60" fmla="*/ 1273215 h 5335929"/>
                <a:gd name="connsiteX61" fmla="*/ 2214785 w 6879382"/>
                <a:gd name="connsiteY61" fmla="*/ 1620456 h 5335929"/>
                <a:gd name="connsiteX62" fmla="*/ 2214785 w 6879382"/>
                <a:gd name="connsiteY62" fmla="*/ 2951544 h 5335929"/>
                <a:gd name="connsiteX63" fmla="*/ 2214785 w 6879382"/>
                <a:gd name="connsiteY63" fmla="*/ 5034987 h 5335929"/>
                <a:gd name="connsiteX64" fmla="*/ 2168486 w 6879382"/>
                <a:gd name="connsiteY64" fmla="*/ 5254906 h 5335929"/>
                <a:gd name="connsiteX65" fmla="*/ 1994866 w 6879382"/>
                <a:gd name="connsiteY65" fmla="*/ 5324355 h 5335929"/>
                <a:gd name="connsiteX66" fmla="*/ 1717073 w 6879382"/>
                <a:gd name="connsiteY66" fmla="*/ 5301205 h 5335929"/>
                <a:gd name="connsiteX67" fmla="*/ 1636050 w 6879382"/>
                <a:gd name="connsiteY67" fmla="*/ 5162309 h 5335929"/>
                <a:gd name="connsiteX68" fmla="*/ 1670774 w 6879382"/>
                <a:gd name="connsiteY68" fmla="*/ 4710896 h 5335929"/>
                <a:gd name="connsiteX69" fmla="*/ 1624476 w 6879382"/>
                <a:gd name="connsiteY69" fmla="*/ 3472405 h 5335929"/>
                <a:gd name="connsiteX70" fmla="*/ 1601326 w 6879382"/>
                <a:gd name="connsiteY70" fmla="*/ 3368233 h 5335929"/>
                <a:gd name="connsiteX71" fmla="*/ 1566602 w 6879382"/>
                <a:gd name="connsiteY71" fmla="*/ 3518704 h 5335929"/>
                <a:gd name="connsiteX72" fmla="*/ 1612467 w 6879382"/>
                <a:gd name="connsiteY72" fmla="*/ 4953965 h 5335929"/>
                <a:gd name="connsiteX73" fmla="*/ 1543453 w 6879382"/>
                <a:gd name="connsiteY73" fmla="*/ 5231757 h 5335929"/>
                <a:gd name="connsiteX74" fmla="*/ 1346683 w 6879382"/>
                <a:gd name="connsiteY74" fmla="*/ 5335929 h 5335929"/>
                <a:gd name="connsiteX75" fmla="*/ 1080466 w 6879382"/>
                <a:gd name="connsiteY75" fmla="*/ 5278056 h 5335929"/>
                <a:gd name="connsiteX76" fmla="*/ 987868 w 6879382"/>
                <a:gd name="connsiteY76" fmla="*/ 5104436 h 5335929"/>
                <a:gd name="connsiteX77" fmla="*/ 987868 w 6879382"/>
                <a:gd name="connsiteY77" fmla="*/ 5011838 h 5335929"/>
                <a:gd name="connsiteX78" fmla="*/ 987868 w 6879382"/>
                <a:gd name="connsiteY78" fmla="*/ 1562582 h 5335929"/>
                <a:gd name="connsiteX79" fmla="*/ 983913 w 6879382"/>
                <a:gd name="connsiteY79" fmla="*/ 1554818 h 5335929"/>
                <a:gd name="connsiteX0" fmla="*/ 983913 w 6879382"/>
                <a:gd name="connsiteY0" fmla="*/ 1554818 h 5335929"/>
                <a:gd name="connsiteX1" fmla="*/ 918420 w 6879382"/>
                <a:gd name="connsiteY1" fmla="*/ 1527858 h 5335929"/>
                <a:gd name="connsiteX2" fmla="*/ 814248 w 6879382"/>
                <a:gd name="connsiteY2" fmla="*/ 1585732 h 5335929"/>
                <a:gd name="connsiteX3" fmla="*/ 582754 w 6879382"/>
                <a:gd name="connsiteY3" fmla="*/ 2025570 h 5335929"/>
                <a:gd name="connsiteX4" fmla="*/ 374410 w 6879382"/>
                <a:gd name="connsiteY4" fmla="*/ 2442258 h 5335929"/>
                <a:gd name="connsiteX5" fmla="*/ 228183 w 6879382"/>
                <a:gd name="connsiteY5" fmla="*/ 2600205 h 5335929"/>
                <a:gd name="connsiteX6" fmla="*/ 27748 w 6879382"/>
                <a:gd name="connsiteY6" fmla="*/ 2554774 h 5335929"/>
                <a:gd name="connsiteX7" fmla="*/ 7685 w 6879382"/>
                <a:gd name="connsiteY7" fmla="*/ 2365335 h 5335929"/>
                <a:gd name="connsiteX8" fmla="*/ 85043 w 6879382"/>
                <a:gd name="connsiteY8" fmla="*/ 2141317 h 5335929"/>
                <a:gd name="connsiteX9" fmla="*/ 617478 w 6879382"/>
                <a:gd name="connsiteY9" fmla="*/ 879676 h 5335929"/>
                <a:gd name="connsiteX10" fmla="*/ 710076 w 6879382"/>
                <a:gd name="connsiteY10" fmla="*/ 740780 h 5335929"/>
                <a:gd name="connsiteX11" fmla="*/ 848972 w 6879382"/>
                <a:gd name="connsiteY11" fmla="*/ 671332 h 5335929"/>
                <a:gd name="connsiteX12" fmla="*/ 1392982 w 6879382"/>
                <a:gd name="connsiteY12" fmla="*/ 659757 h 5335929"/>
                <a:gd name="connsiteX13" fmla="*/ 1948567 w 6879382"/>
                <a:gd name="connsiteY13" fmla="*/ 625033 h 5335929"/>
                <a:gd name="connsiteX14" fmla="*/ 2307382 w 6879382"/>
                <a:gd name="connsiteY14" fmla="*/ 509286 h 5335929"/>
                <a:gd name="connsiteX15" fmla="*/ 3117610 w 6879382"/>
                <a:gd name="connsiteY15" fmla="*/ 69448 h 5335929"/>
                <a:gd name="connsiteX16" fmla="*/ 3360678 w 6879382"/>
                <a:gd name="connsiteY16" fmla="*/ 0 h 5335929"/>
                <a:gd name="connsiteX17" fmla="*/ 3650045 w 6879382"/>
                <a:gd name="connsiteY17" fmla="*/ 104172 h 5335929"/>
                <a:gd name="connsiteX18" fmla="*/ 4124607 w 6879382"/>
                <a:gd name="connsiteY18" fmla="*/ 370390 h 5335929"/>
                <a:gd name="connsiteX19" fmla="*/ 4518147 w 6879382"/>
                <a:gd name="connsiteY19" fmla="*/ 601884 h 5335929"/>
                <a:gd name="connsiteX20" fmla="*/ 5224202 w 6879382"/>
                <a:gd name="connsiteY20" fmla="*/ 694481 h 5335929"/>
                <a:gd name="connsiteX21" fmla="*/ 5768212 w 6879382"/>
                <a:gd name="connsiteY21" fmla="*/ 717631 h 5335929"/>
                <a:gd name="connsiteX22" fmla="*/ 6046005 w 6879382"/>
                <a:gd name="connsiteY22" fmla="*/ 891251 h 5335929"/>
                <a:gd name="connsiteX23" fmla="*/ 6358521 w 6879382"/>
                <a:gd name="connsiteY23" fmla="*/ 1388962 h 5335929"/>
                <a:gd name="connsiteX24" fmla="*/ 6763635 w 6879382"/>
                <a:gd name="connsiteY24" fmla="*/ 2129742 h 5335929"/>
                <a:gd name="connsiteX25" fmla="*/ 6879382 w 6879382"/>
                <a:gd name="connsiteY25" fmla="*/ 2395960 h 5335929"/>
                <a:gd name="connsiteX26" fmla="*/ 6821509 w 6879382"/>
                <a:gd name="connsiteY26" fmla="*/ 2592729 h 5335929"/>
                <a:gd name="connsiteX27" fmla="*/ 6682612 w 6879382"/>
                <a:gd name="connsiteY27" fmla="*/ 2604304 h 5335929"/>
                <a:gd name="connsiteX28" fmla="*/ 6485843 w 6879382"/>
                <a:gd name="connsiteY28" fmla="*/ 2500132 h 5335929"/>
                <a:gd name="connsiteX29" fmla="*/ 6219625 w 6879382"/>
                <a:gd name="connsiteY29" fmla="*/ 2071869 h 5335929"/>
                <a:gd name="connsiteX30" fmla="*/ 5999706 w 6879382"/>
                <a:gd name="connsiteY30" fmla="*/ 1689904 h 5335929"/>
                <a:gd name="connsiteX31" fmla="*/ 5872385 w 6879382"/>
                <a:gd name="connsiteY31" fmla="*/ 1562582 h 5335929"/>
                <a:gd name="connsiteX32" fmla="*/ 5837660 w 6879382"/>
                <a:gd name="connsiteY32" fmla="*/ 1574157 h 5335929"/>
                <a:gd name="connsiteX33" fmla="*/ 5930258 w 6879382"/>
                <a:gd name="connsiteY33" fmla="*/ 1956122 h 5335929"/>
                <a:gd name="connsiteX34" fmla="*/ 6404820 w 6879382"/>
                <a:gd name="connsiteY34" fmla="*/ 3345084 h 5335929"/>
                <a:gd name="connsiteX35" fmla="*/ 6381671 w 6879382"/>
                <a:gd name="connsiteY35" fmla="*/ 3379808 h 5335929"/>
                <a:gd name="connsiteX36" fmla="*/ 5837660 w 6879382"/>
                <a:gd name="connsiteY36" fmla="*/ 3368233 h 5335929"/>
                <a:gd name="connsiteX37" fmla="*/ 5849235 w 6879382"/>
                <a:gd name="connsiteY37" fmla="*/ 5162309 h 5335929"/>
                <a:gd name="connsiteX38" fmla="*/ 5745063 w 6879382"/>
                <a:gd name="connsiteY38" fmla="*/ 5312780 h 5335929"/>
                <a:gd name="connsiteX39" fmla="*/ 5513569 w 6879382"/>
                <a:gd name="connsiteY39" fmla="*/ 5335929 h 5335929"/>
                <a:gd name="connsiteX40" fmla="*/ 5351524 w 6879382"/>
                <a:gd name="connsiteY40" fmla="*/ 5220182 h 5335929"/>
                <a:gd name="connsiteX41" fmla="*/ 5339949 w 6879382"/>
                <a:gd name="connsiteY41" fmla="*/ 5069712 h 5335929"/>
                <a:gd name="connsiteX42" fmla="*/ 5339949 w 6879382"/>
                <a:gd name="connsiteY42" fmla="*/ 3460831 h 5335929"/>
                <a:gd name="connsiteX43" fmla="*/ 5293650 w 6879382"/>
                <a:gd name="connsiteY43" fmla="*/ 3391382 h 5335929"/>
                <a:gd name="connsiteX44" fmla="*/ 5258926 w 6879382"/>
                <a:gd name="connsiteY44" fmla="*/ 3472405 h 5335929"/>
                <a:gd name="connsiteX45" fmla="*/ 5282076 w 6879382"/>
                <a:gd name="connsiteY45" fmla="*/ 5000263 h 5335929"/>
                <a:gd name="connsiteX46" fmla="*/ 5201053 w 6879382"/>
                <a:gd name="connsiteY46" fmla="*/ 5301205 h 5335929"/>
                <a:gd name="connsiteX47" fmla="*/ 4934835 w 6879382"/>
                <a:gd name="connsiteY47" fmla="*/ 5324355 h 5335929"/>
                <a:gd name="connsiteX48" fmla="*/ 4761215 w 6879382"/>
                <a:gd name="connsiteY48" fmla="*/ 5220182 h 5335929"/>
                <a:gd name="connsiteX49" fmla="*/ 4749640 w 6879382"/>
                <a:gd name="connsiteY49" fmla="*/ 4097438 h 5335929"/>
                <a:gd name="connsiteX50" fmla="*/ 4749640 w 6879382"/>
                <a:gd name="connsiteY50" fmla="*/ 3356658 h 5335929"/>
                <a:gd name="connsiteX51" fmla="*/ 4194055 w 6879382"/>
                <a:gd name="connsiteY51" fmla="*/ 3356658 h 5335929"/>
                <a:gd name="connsiteX52" fmla="*/ 4529721 w 6879382"/>
                <a:gd name="connsiteY52" fmla="*/ 2407534 h 5335929"/>
                <a:gd name="connsiteX53" fmla="*/ 4645468 w 6879382"/>
                <a:gd name="connsiteY53" fmla="*/ 1967696 h 5335929"/>
                <a:gd name="connsiteX54" fmla="*/ 4703341 w 6879382"/>
                <a:gd name="connsiteY54" fmla="*/ 1585732 h 5335929"/>
                <a:gd name="connsiteX55" fmla="*/ 4668617 w 6879382"/>
                <a:gd name="connsiteY55" fmla="*/ 1435261 h 5335929"/>
                <a:gd name="connsiteX56" fmla="*/ 4321377 w 6879382"/>
                <a:gd name="connsiteY56" fmla="*/ 1076446 h 5335929"/>
                <a:gd name="connsiteX57" fmla="*/ 3360678 w 6879382"/>
                <a:gd name="connsiteY57" fmla="*/ 416689 h 5335929"/>
                <a:gd name="connsiteX58" fmla="*/ 2619898 w 6879382"/>
                <a:gd name="connsiteY58" fmla="*/ 902825 h 5335929"/>
                <a:gd name="connsiteX59" fmla="*/ 2353681 w 6879382"/>
                <a:gd name="connsiteY59" fmla="*/ 1122744 h 5335929"/>
                <a:gd name="connsiteX60" fmla="*/ 2261083 w 6879382"/>
                <a:gd name="connsiteY60" fmla="*/ 1273215 h 5335929"/>
                <a:gd name="connsiteX61" fmla="*/ 2214785 w 6879382"/>
                <a:gd name="connsiteY61" fmla="*/ 1620456 h 5335929"/>
                <a:gd name="connsiteX62" fmla="*/ 2214785 w 6879382"/>
                <a:gd name="connsiteY62" fmla="*/ 2951544 h 5335929"/>
                <a:gd name="connsiteX63" fmla="*/ 2214785 w 6879382"/>
                <a:gd name="connsiteY63" fmla="*/ 5034987 h 5335929"/>
                <a:gd name="connsiteX64" fmla="*/ 2168486 w 6879382"/>
                <a:gd name="connsiteY64" fmla="*/ 5254906 h 5335929"/>
                <a:gd name="connsiteX65" fmla="*/ 1994866 w 6879382"/>
                <a:gd name="connsiteY65" fmla="*/ 5324355 h 5335929"/>
                <a:gd name="connsiteX66" fmla="*/ 1717073 w 6879382"/>
                <a:gd name="connsiteY66" fmla="*/ 5301205 h 5335929"/>
                <a:gd name="connsiteX67" fmla="*/ 1636050 w 6879382"/>
                <a:gd name="connsiteY67" fmla="*/ 5162309 h 5335929"/>
                <a:gd name="connsiteX68" fmla="*/ 1670774 w 6879382"/>
                <a:gd name="connsiteY68" fmla="*/ 4710896 h 5335929"/>
                <a:gd name="connsiteX69" fmla="*/ 1624476 w 6879382"/>
                <a:gd name="connsiteY69" fmla="*/ 3472405 h 5335929"/>
                <a:gd name="connsiteX70" fmla="*/ 1601326 w 6879382"/>
                <a:gd name="connsiteY70" fmla="*/ 3368233 h 5335929"/>
                <a:gd name="connsiteX71" fmla="*/ 1566602 w 6879382"/>
                <a:gd name="connsiteY71" fmla="*/ 3518704 h 5335929"/>
                <a:gd name="connsiteX72" fmla="*/ 1612467 w 6879382"/>
                <a:gd name="connsiteY72" fmla="*/ 4953965 h 5335929"/>
                <a:gd name="connsiteX73" fmla="*/ 1543453 w 6879382"/>
                <a:gd name="connsiteY73" fmla="*/ 5231757 h 5335929"/>
                <a:gd name="connsiteX74" fmla="*/ 1346683 w 6879382"/>
                <a:gd name="connsiteY74" fmla="*/ 5335929 h 5335929"/>
                <a:gd name="connsiteX75" fmla="*/ 1080466 w 6879382"/>
                <a:gd name="connsiteY75" fmla="*/ 5278056 h 5335929"/>
                <a:gd name="connsiteX76" fmla="*/ 987868 w 6879382"/>
                <a:gd name="connsiteY76" fmla="*/ 5104436 h 5335929"/>
                <a:gd name="connsiteX77" fmla="*/ 987868 w 6879382"/>
                <a:gd name="connsiteY77" fmla="*/ 5011838 h 5335929"/>
                <a:gd name="connsiteX78" fmla="*/ 987868 w 6879382"/>
                <a:gd name="connsiteY78" fmla="*/ 1562582 h 5335929"/>
                <a:gd name="connsiteX79" fmla="*/ 983913 w 6879382"/>
                <a:gd name="connsiteY79" fmla="*/ 1554818 h 5335929"/>
                <a:gd name="connsiteX0" fmla="*/ 989369 w 6884838"/>
                <a:gd name="connsiteY0" fmla="*/ 1554818 h 5335929"/>
                <a:gd name="connsiteX1" fmla="*/ 923876 w 6884838"/>
                <a:gd name="connsiteY1" fmla="*/ 1527858 h 5335929"/>
                <a:gd name="connsiteX2" fmla="*/ 819704 w 6884838"/>
                <a:gd name="connsiteY2" fmla="*/ 1585732 h 5335929"/>
                <a:gd name="connsiteX3" fmla="*/ 588210 w 6884838"/>
                <a:gd name="connsiteY3" fmla="*/ 2025570 h 5335929"/>
                <a:gd name="connsiteX4" fmla="*/ 379866 w 6884838"/>
                <a:gd name="connsiteY4" fmla="*/ 2442258 h 5335929"/>
                <a:gd name="connsiteX5" fmla="*/ 233639 w 6884838"/>
                <a:gd name="connsiteY5" fmla="*/ 2600205 h 5335929"/>
                <a:gd name="connsiteX6" fmla="*/ 33204 w 6884838"/>
                <a:gd name="connsiteY6" fmla="*/ 2554774 h 5335929"/>
                <a:gd name="connsiteX7" fmla="*/ 5521 w 6884838"/>
                <a:gd name="connsiteY7" fmla="*/ 2376765 h 5335929"/>
                <a:gd name="connsiteX8" fmla="*/ 90499 w 6884838"/>
                <a:gd name="connsiteY8" fmla="*/ 2141317 h 5335929"/>
                <a:gd name="connsiteX9" fmla="*/ 622934 w 6884838"/>
                <a:gd name="connsiteY9" fmla="*/ 879676 h 5335929"/>
                <a:gd name="connsiteX10" fmla="*/ 715532 w 6884838"/>
                <a:gd name="connsiteY10" fmla="*/ 740780 h 5335929"/>
                <a:gd name="connsiteX11" fmla="*/ 854428 w 6884838"/>
                <a:gd name="connsiteY11" fmla="*/ 671332 h 5335929"/>
                <a:gd name="connsiteX12" fmla="*/ 1398438 w 6884838"/>
                <a:gd name="connsiteY12" fmla="*/ 659757 h 5335929"/>
                <a:gd name="connsiteX13" fmla="*/ 1954023 w 6884838"/>
                <a:gd name="connsiteY13" fmla="*/ 625033 h 5335929"/>
                <a:gd name="connsiteX14" fmla="*/ 2312838 w 6884838"/>
                <a:gd name="connsiteY14" fmla="*/ 509286 h 5335929"/>
                <a:gd name="connsiteX15" fmla="*/ 3123066 w 6884838"/>
                <a:gd name="connsiteY15" fmla="*/ 69448 h 5335929"/>
                <a:gd name="connsiteX16" fmla="*/ 3366134 w 6884838"/>
                <a:gd name="connsiteY16" fmla="*/ 0 h 5335929"/>
                <a:gd name="connsiteX17" fmla="*/ 3655501 w 6884838"/>
                <a:gd name="connsiteY17" fmla="*/ 104172 h 5335929"/>
                <a:gd name="connsiteX18" fmla="*/ 4130063 w 6884838"/>
                <a:gd name="connsiteY18" fmla="*/ 370390 h 5335929"/>
                <a:gd name="connsiteX19" fmla="*/ 4523603 w 6884838"/>
                <a:gd name="connsiteY19" fmla="*/ 601884 h 5335929"/>
                <a:gd name="connsiteX20" fmla="*/ 5229658 w 6884838"/>
                <a:gd name="connsiteY20" fmla="*/ 694481 h 5335929"/>
                <a:gd name="connsiteX21" fmla="*/ 5773668 w 6884838"/>
                <a:gd name="connsiteY21" fmla="*/ 717631 h 5335929"/>
                <a:gd name="connsiteX22" fmla="*/ 6051461 w 6884838"/>
                <a:gd name="connsiteY22" fmla="*/ 891251 h 5335929"/>
                <a:gd name="connsiteX23" fmla="*/ 6363977 w 6884838"/>
                <a:gd name="connsiteY23" fmla="*/ 1388962 h 5335929"/>
                <a:gd name="connsiteX24" fmla="*/ 6769091 w 6884838"/>
                <a:gd name="connsiteY24" fmla="*/ 2129742 h 5335929"/>
                <a:gd name="connsiteX25" fmla="*/ 6884838 w 6884838"/>
                <a:gd name="connsiteY25" fmla="*/ 2395960 h 5335929"/>
                <a:gd name="connsiteX26" fmla="*/ 6826965 w 6884838"/>
                <a:gd name="connsiteY26" fmla="*/ 2592729 h 5335929"/>
                <a:gd name="connsiteX27" fmla="*/ 6688068 w 6884838"/>
                <a:gd name="connsiteY27" fmla="*/ 2604304 h 5335929"/>
                <a:gd name="connsiteX28" fmla="*/ 6491299 w 6884838"/>
                <a:gd name="connsiteY28" fmla="*/ 2500132 h 5335929"/>
                <a:gd name="connsiteX29" fmla="*/ 6225081 w 6884838"/>
                <a:gd name="connsiteY29" fmla="*/ 2071869 h 5335929"/>
                <a:gd name="connsiteX30" fmla="*/ 6005162 w 6884838"/>
                <a:gd name="connsiteY30" fmla="*/ 1689904 h 5335929"/>
                <a:gd name="connsiteX31" fmla="*/ 5877841 w 6884838"/>
                <a:gd name="connsiteY31" fmla="*/ 1562582 h 5335929"/>
                <a:gd name="connsiteX32" fmla="*/ 5843116 w 6884838"/>
                <a:gd name="connsiteY32" fmla="*/ 1574157 h 5335929"/>
                <a:gd name="connsiteX33" fmla="*/ 5935714 w 6884838"/>
                <a:gd name="connsiteY33" fmla="*/ 1956122 h 5335929"/>
                <a:gd name="connsiteX34" fmla="*/ 6410276 w 6884838"/>
                <a:gd name="connsiteY34" fmla="*/ 3345084 h 5335929"/>
                <a:gd name="connsiteX35" fmla="*/ 6387127 w 6884838"/>
                <a:gd name="connsiteY35" fmla="*/ 3379808 h 5335929"/>
                <a:gd name="connsiteX36" fmla="*/ 5843116 w 6884838"/>
                <a:gd name="connsiteY36" fmla="*/ 3368233 h 5335929"/>
                <a:gd name="connsiteX37" fmla="*/ 5854691 w 6884838"/>
                <a:gd name="connsiteY37" fmla="*/ 5162309 h 5335929"/>
                <a:gd name="connsiteX38" fmla="*/ 5750519 w 6884838"/>
                <a:gd name="connsiteY38" fmla="*/ 5312780 h 5335929"/>
                <a:gd name="connsiteX39" fmla="*/ 5519025 w 6884838"/>
                <a:gd name="connsiteY39" fmla="*/ 5335929 h 5335929"/>
                <a:gd name="connsiteX40" fmla="*/ 5356980 w 6884838"/>
                <a:gd name="connsiteY40" fmla="*/ 5220182 h 5335929"/>
                <a:gd name="connsiteX41" fmla="*/ 5345405 w 6884838"/>
                <a:gd name="connsiteY41" fmla="*/ 5069712 h 5335929"/>
                <a:gd name="connsiteX42" fmla="*/ 5345405 w 6884838"/>
                <a:gd name="connsiteY42" fmla="*/ 3460831 h 5335929"/>
                <a:gd name="connsiteX43" fmla="*/ 5299106 w 6884838"/>
                <a:gd name="connsiteY43" fmla="*/ 3391382 h 5335929"/>
                <a:gd name="connsiteX44" fmla="*/ 5264382 w 6884838"/>
                <a:gd name="connsiteY44" fmla="*/ 3472405 h 5335929"/>
                <a:gd name="connsiteX45" fmla="*/ 5287532 w 6884838"/>
                <a:gd name="connsiteY45" fmla="*/ 5000263 h 5335929"/>
                <a:gd name="connsiteX46" fmla="*/ 5206509 w 6884838"/>
                <a:gd name="connsiteY46" fmla="*/ 5301205 h 5335929"/>
                <a:gd name="connsiteX47" fmla="*/ 4940291 w 6884838"/>
                <a:gd name="connsiteY47" fmla="*/ 5324355 h 5335929"/>
                <a:gd name="connsiteX48" fmla="*/ 4766671 w 6884838"/>
                <a:gd name="connsiteY48" fmla="*/ 5220182 h 5335929"/>
                <a:gd name="connsiteX49" fmla="*/ 4755096 w 6884838"/>
                <a:gd name="connsiteY49" fmla="*/ 4097438 h 5335929"/>
                <a:gd name="connsiteX50" fmla="*/ 4755096 w 6884838"/>
                <a:gd name="connsiteY50" fmla="*/ 3356658 h 5335929"/>
                <a:gd name="connsiteX51" fmla="*/ 4199511 w 6884838"/>
                <a:gd name="connsiteY51" fmla="*/ 3356658 h 5335929"/>
                <a:gd name="connsiteX52" fmla="*/ 4535177 w 6884838"/>
                <a:gd name="connsiteY52" fmla="*/ 2407534 h 5335929"/>
                <a:gd name="connsiteX53" fmla="*/ 4650924 w 6884838"/>
                <a:gd name="connsiteY53" fmla="*/ 1967696 h 5335929"/>
                <a:gd name="connsiteX54" fmla="*/ 4708797 w 6884838"/>
                <a:gd name="connsiteY54" fmla="*/ 1585732 h 5335929"/>
                <a:gd name="connsiteX55" fmla="*/ 4674073 w 6884838"/>
                <a:gd name="connsiteY55" fmla="*/ 1435261 h 5335929"/>
                <a:gd name="connsiteX56" fmla="*/ 4326833 w 6884838"/>
                <a:gd name="connsiteY56" fmla="*/ 1076446 h 5335929"/>
                <a:gd name="connsiteX57" fmla="*/ 3366134 w 6884838"/>
                <a:gd name="connsiteY57" fmla="*/ 416689 h 5335929"/>
                <a:gd name="connsiteX58" fmla="*/ 2625354 w 6884838"/>
                <a:gd name="connsiteY58" fmla="*/ 902825 h 5335929"/>
                <a:gd name="connsiteX59" fmla="*/ 2359137 w 6884838"/>
                <a:gd name="connsiteY59" fmla="*/ 1122744 h 5335929"/>
                <a:gd name="connsiteX60" fmla="*/ 2266539 w 6884838"/>
                <a:gd name="connsiteY60" fmla="*/ 1273215 h 5335929"/>
                <a:gd name="connsiteX61" fmla="*/ 2220241 w 6884838"/>
                <a:gd name="connsiteY61" fmla="*/ 1620456 h 5335929"/>
                <a:gd name="connsiteX62" fmla="*/ 2220241 w 6884838"/>
                <a:gd name="connsiteY62" fmla="*/ 2951544 h 5335929"/>
                <a:gd name="connsiteX63" fmla="*/ 2220241 w 6884838"/>
                <a:gd name="connsiteY63" fmla="*/ 5034987 h 5335929"/>
                <a:gd name="connsiteX64" fmla="*/ 2173942 w 6884838"/>
                <a:gd name="connsiteY64" fmla="*/ 5254906 h 5335929"/>
                <a:gd name="connsiteX65" fmla="*/ 2000322 w 6884838"/>
                <a:gd name="connsiteY65" fmla="*/ 5324355 h 5335929"/>
                <a:gd name="connsiteX66" fmla="*/ 1722529 w 6884838"/>
                <a:gd name="connsiteY66" fmla="*/ 5301205 h 5335929"/>
                <a:gd name="connsiteX67" fmla="*/ 1641506 w 6884838"/>
                <a:gd name="connsiteY67" fmla="*/ 5162309 h 5335929"/>
                <a:gd name="connsiteX68" fmla="*/ 1676230 w 6884838"/>
                <a:gd name="connsiteY68" fmla="*/ 4710896 h 5335929"/>
                <a:gd name="connsiteX69" fmla="*/ 1629932 w 6884838"/>
                <a:gd name="connsiteY69" fmla="*/ 3472405 h 5335929"/>
                <a:gd name="connsiteX70" fmla="*/ 1606782 w 6884838"/>
                <a:gd name="connsiteY70" fmla="*/ 3368233 h 5335929"/>
                <a:gd name="connsiteX71" fmla="*/ 1572058 w 6884838"/>
                <a:gd name="connsiteY71" fmla="*/ 3518704 h 5335929"/>
                <a:gd name="connsiteX72" fmla="*/ 1617923 w 6884838"/>
                <a:gd name="connsiteY72" fmla="*/ 4953965 h 5335929"/>
                <a:gd name="connsiteX73" fmla="*/ 1548909 w 6884838"/>
                <a:gd name="connsiteY73" fmla="*/ 5231757 h 5335929"/>
                <a:gd name="connsiteX74" fmla="*/ 1352139 w 6884838"/>
                <a:gd name="connsiteY74" fmla="*/ 5335929 h 5335929"/>
                <a:gd name="connsiteX75" fmla="*/ 1085922 w 6884838"/>
                <a:gd name="connsiteY75" fmla="*/ 5278056 h 5335929"/>
                <a:gd name="connsiteX76" fmla="*/ 993324 w 6884838"/>
                <a:gd name="connsiteY76" fmla="*/ 5104436 h 5335929"/>
                <a:gd name="connsiteX77" fmla="*/ 993324 w 6884838"/>
                <a:gd name="connsiteY77" fmla="*/ 5011838 h 5335929"/>
                <a:gd name="connsiteX78" fmla="*/ 993324 w 6884838"/>
                <a:gd name="connsiteY78" fmla="*/ 1562582 h 5335929"/>
                <a:gd name="connsiteX79" fmla="*/ 989369 w 6884838"/>
                <a:gd name="connsiteY79" fmla="*/ 1554818 h 5335929"/>
                <a:gd name="connsiteX0" fmla="*/ 995531 w 6891000"/>
                <a:gd name="connsiteY0" fmla="*/ 1554818 h 5335929"/>
                <a:gd name="connsiteX1" fmla="*/ 930038 w 6891000"/>
                <a:gd name="connsiteY1" fmla="*/ 1527858 h 5335929"/>
                <a:gd name="connsiteX2" fmla="*/ 825866 w 6891000"/>
                <a:gd name="connsiteY2" fmla="*/ 1585732 h 5335929"/>
                <a:gd name="connsiteX3" fmla="*/ 594372 w 6891000"/>
                <a:gd name="connsiteY3" fmla="*/ 2025570 h 5335929"/>
                <a:gd name="connsiteX4" fmla="*/ 386028 w 6891000"/>
                <a:gd name="connsiteY4" fmla="*/ 2442258 h 5335929"/>
                <a:gd name="connsiteX5" fmla="*/ 239801 w 6891000"/>
                <a:gd name="connsiteY5" fmla="*/ 2600205 h 5335929"/>
                <a:gd name="connsiteX6" fmla="*/ 39366 w 6891000"/>
                <a:gd name="connsiteY6" fmla="*/ 2554774 h 5335929"/>
                <a:gd name="connsiteX7" fmla="*/ 4063 w 6891000"/>
                <a:gd name="connsiteY7" fmla="*/ 2384385 h 5335929"/>
                <a:gd name="connsiteX8" fmla="*/ 96661 w 6891000"/>
                <a:gd name="connsiteY8" fmla="*/ 2141317 h 5335929"/>
                <a:gd name="connsiteX9" fmla="*/ 629096 w 6891000"/>
                <a:gd name="connsiteY9" fmla="*/ 879676 h 5335929"/>
                <a:gd name="connsiteX10" fmla="*/ 721694 w 6891000"/>
                <a:gd name="connsiteY10" fmla="*/ 740780 h 5335929"/>
                <a:gd name="connsiteX11" fmla="*/ 860590 w 6891000"/>
                <a:gd name="connsiteY11" fmla="*/ 671332 h 5335929"/>
                <a:gd name="connsiteX12" fmla="*/ 1404600 w 6891000"/>
                <a:gd name="connsiteY12" fmla="*/ 659757 h 5335929"/>
                <a:gd name="connsiteX13" fmla="*/ 1960185 w 6891000"/>
                <a:gd name="connsiteY13" fmla="*/ 625033 h 5335929"/>
                <a:gd name="connsiteX14" fmla="*/ 2319000 w 6891000"/>
                <a:gd name="connsiteY14" fmla="*/ 509286 h 5335929"/>
                <a:gd name="connsiteX15" fmla="*/ 3129228 w 6891000"/>
                <a:gd name="connsiteY15" fmla="*/ 69448 h 5335929"/>
                <a:gd name="connsiteX16" fmla="*/ 3372296 w 6891000"/>
                <a:gd name="connsiteY16" fmla="*/ 0 h 5335929"/>
                <a:gd name="connsiteX17" fmla="*/ 3661663 w 6891000"/>
                <a:gd name="connsiteY17" fmla="*/ 104172 h 5335929"/>
                <a:gd name="connsiteX18" fmla="*/ 4136225 w 6891000"/>
                <a:gd name="connsiteY18" fmla="*/ 370390 h 5335929"/>
                <a:gd name="connsiteX19" fmla="*/ 4529765 w 6891000"/>
                <a:gd name="connsiteY19" fmla="*/ 601884 h 5335929"/>
                <a:gd name="connsiteX20" fmla="*/ 5235820 w 6891000"/>
                <a:gd name="connsiteY20" fmla="*/ 694481 h 5335929"/>
                <a:gd name="connsiteX21" fmla="*/ 5779830 w 6891000"/>
                <a:gd name="connsiteY21" fmla="*/ 717631 h 5335929"/>
                <a:gd name="connsiteX22" fmla="*/ 6057623 w 6891000"/>
                <a:gd name="connsiteY22" fmla="*/ 891251 h 5335929"/>
                <a:gd name="connsiteX23" fmla="*/ 6370139 w 6891000"/>
                <a:gd name="connsiteY23" fmla="*/ 1388962 h 5335929"/>
                <a:gd name="connsiteX24" fmla="*/ 6775253 w 6891000"/>
                <a:gd name="connsiteY24" fmla="*/ 2129742 h 5335929"/>
                <a:gd name="connsiteX25" fmla="*/ 6891000 w 6891000"/>
                <a:gd name="connsiteY25" fmla="*/ 2395960 h 5335929"/>
                <a:gd name="connsiteX26" fmla="*/ 6833127 w 6891000"/>
                <a:gd name="connsiteY26" fmla="*/ 2592729 h 5335929"/>
                <a:gd name="connsiteX27" fmla="*/ 6694230 w 6891000"/>
                <a:gd name="connsiteY27" fmla="*/ 2604304 h 5335929"/>
                <a:gd name="connsiteX28" fmla="*/ 6497461 w 6891000"/>
                <a:gd name="connsiteY28" fmla="*/ 2500132 h 5335929"/>
                <a:gd name="connsiteX29" fmla="*/ 6231243 w 6891000"/>
                <a:gd name="connsiteY29" fmla="*/ 2071869 h 5335929"/>
                <a:gd name="connsiteX30" fmla="*/ 6011324 w 6891000"/>
                <a:gd name="connsiteY30" fmla="*/ 1689904 h 5335929"/>
                <a:gd name="connsiteX31" fmla="*/ 5884003 w 6891000"/>
                <a:gd name="connsiteY31" fmla="*/ 1562582 h 5335929"/>
                <a:gd name="connsiteX32" fmla="*/ 5849278 w 6891000"/>
                <a:gd name="connsiteY32" fmla="*/ 1574157 h 5335929"/>
                <a:gd name="connsiteX33" fmla="*/ 5941876 w 6891000"/>
                <a:gd name="connsiteY33" fmla="*/ 1956122 h 5335929"/>
                <a:gd name="connsiteX34" fmla="*/ 6416438 w 6891000"/>
                <a:gd name="connsiteY34" fmla="*/ 3345084 h 5335929"/>
                <a:gd name="connsiteX35" fmla="*/ 6393289 w 6891000"/>
                <a:gd name="connsiteY35" fmla="*/ 3379808 h 5335929"/>
                <a:gd name="connsiteX36" fmla="*/ 5849278 w 6891000"/>
                <a:gd name="connsiteY36" fmla="*/ 3368233 h 5335929"/>
                <a:gd name="connsiteX37" fmla="*/ 5860853 w 6891000"/>
                <a:gd name="connsiteY37" fmla="*/ 5162309 h 5335929"/>
                <a:gd name="connsiteX38" fmla="*/ 5756681 w 6891000"/>
                <a:gd name="connsiteY38" fmla="*/ 5312780 h 5335929"/>
                <a:gd name="connsiteX39" fmla="*/ 5525187 w 6891000"/>
                <a:gd name="connsiteY39" fmla="*/ 5335929 h 5335929"/>
                <a:gd name="connsiteX40" fmla="*/ 5363142 w 6891000"/>
                <a:gd name="connsiteY40" fmla="*/ 5220182 h 5335929"/>
                <a:gd name="connsiteX41" fmla="*/ 5351567 w 6891000"/>
                <a:gd name="connsiteY41" fmla="*/ 5069712 h 5335929"/>
                <a:gd name="connsiteX42" fmla="*/ 5351567 w 6891000"/>
                <a:gd name="connsiteY42" fmla="*/ 3460831 h 5335929"/>
                <a:gd name="connsiteX43" fmla="*/ 5305268 w 6891000"/>
                <a:gd name="connsiteY43" fmla="*/ 3391382 h 5335929"/>
                <a:gd name="connsiteX44" fmla="*/ 5270544 w 6891000"/>
                <a:gd name="connsiteY44" fmla="*/ 3472405 h 5335929"/>
                <a:gd name="connsiteX45" fmla="*/ 5293694 w 6891000"/>
                <a:gd name="connsiteY45" fmla="*/ 5000263 h 5335929"/>
                <a:gd name="connsiteX46" fmla="*/ 5212671 w 6891000"/>
                <a:gd name="connsiteY46" fmla="*/ 5301205 h 5335929"/>
                <a:gd name="connsiteX47" fmla="*/ 4946453 w 6891000"/>
                <a:gd name="connsiteY47" fmla="*/ 5324355 h 5335929"/>
                <a:gd name="connsiteX48" fmla="*/ 4772833 w 6891000"/>
                <a:gd name="connsiteY48" fmla="*/ 5220182 h 5335929"/>
                <a:gd name="connsiteX49" fmla="*/ 4761258 w 6891000"/>
                <a:gd name="connsiteY49" fmla="*/ 4097438 h 5335929"/>
                <a:gd name="connsiteX50" fmla="*/ 4761258 w 6891000"/>
                <a:gd name="connsiteY50" fmla="*/ 3356658 h 5335929"/>
                <a:gd name="connsiteX51" fmla="*/ 4205673 w 6891000"/>
                <a:gd name="connsiteY51" fmla="*/ 3356658 h 5335929"/>
                <a:gd name="connsiteX52" fmla="*/ 4541339 w 6891000"/>
                <a:gd name="connsiteY52" fmla="*/ 2407534 h 5335929"/>
                <a:gd name="connsiteX53" fmla="*/ 4657086 w 6891000"/>
                <a:gd name="connsiteY53" fmla="*/ 1967696 h 5335929"/>
                <a:gd name="connsiteX54" fmla="*/ 4714959 w 6891000"/>
                <a:gd name="connsiteY54" fmla="*/ 1585732 h 5335929"/>
                <a:gd name="connsiteX55" fmla="*/ 4680235 w 6891000"/>
                <a:gd name="connsiteY55" fmla="*/ 1435261 h 5335929"/>
                <a:gd name="connsiteX56" fmla="*/ 4332995 w 6891000"/>
                <a:gd name="connsiteY56" fmla="*/ 1076446 h 5335929"/>
                <a:gd name="connsiteX57" fmla="*/ 3372296 w 6891000"/>
                <a:gd name="connsiteY57" fmla="*/ 416689 h 5335929"/>
                <a:gd name="connsiteX58" fmla="*/ 2631516 w 6891000"/>
                <a:gd name="connsiteY58" fmla="*/ 902825 h 5335929"/>
                <a:gd name="connsiteX59" fmla="*/ 2365299 w 6891000"/>
                <a:gd name="connsiteY59" fmla="*/ 1122744 h 5335929"/>
                <a:gd name="connsiteX60" fmla="*/ 2272701 w 6891000"/>
                <a:gd name="connsiteY60" fmla="*/ 1273215 h 5335929"/>
                <a:gd name="connsiteX61" fmla="*/ 2226403 w 6891000"/>
                <a:gd name="connsiteY61" fmla="*/ 1620456 h 5335929"/>
                <a:gd name="connsiteX62" fmla="*/ 2226403 w 6891000"/>
                <a:gd name="connsiteY62" fmla="*/ 2951544 h 5335929"/>
                <a:gd name="connsiteX63" fmla="*/ 2226403 w 6891000"/>
                <a:gd name="connsiteY63" fmla="*/ 5034987 h 5335929"/>
                <a:gd name="connsiteX64" fmla="*/ 2180104 w 6891000"/>
                <a:gd name="connsiteY64" fmla="*/ 5254906 h 5335929"/>
                <a:gd name="connsiteX65" fmla="*/ 2006484 w 6891000"/>
                <a:gd name="connsiteY65" fmla="*/ 5324355 h 5335929"/>
                <a:gd name="connsiteX66" fmla="*/ 1728691 w 6891000"/>
                <a:gd name="connsiteY66" fmla="*/ 5301205 h 5335929"/>
                <a:gd name="connsiteX67" fmla="*/ 1647668 w 6891000"/>
                <a:gd name="connsiteY67" fmla="*/ 5162309 h 5335929"/>
                <a:gd name="connsiteX68" fmla="*/ 1682392 w 6891000"/>
                <a:gd name="connsiteY68" fmla="*/ 4710896 h 5335929"/>
                <a:gd name="connsiteX69" fmla="*/ 1636094 w 6891000"/>
                <a:gd name="connsiteY69" fmla="*/ 3472405 h 5335929"/>
                <a:gd name="connsiteX70" fmla="*/ 1612944 w 6891000"/>
                <a:gd name="connsiteY70" fmla="*/ 3368233 h 5335929"/>
                <a:gd name="connsiteX71" fmla="*/ 1578220 w 6891000"/>
                <a:gd name="connsiteY71" fmla="*/ 3518704 h 5335929"/>
                <a:gd name="connsiteX72" fmla="*/ 1624085 w 6891000"/>
                <a:gd name="connsiteY72" fmla="*/ 4953965 h 5335929"/>
                <a:gd name="connsiteX73" fmla="*/ 1555071 w 6891000"/>
                <a:gd name="connsiteY73" fmla="*/ 5231757 h 5335929"/>
                <a:gd name="connsiteX74" fmla="*/ 1358301 w 6891000"/>
                <a:gd name="connsiteY74" fmla="*/ 5335929 h 5335929"/>
                <a:gd name="connsiteX75" fmla="*/ 1092084 w 6891000"/>
                <a:gd name="connsiteY75" fmla="*/ 5278056 h 5335929"/>
                <a:gd name="connsiteX76" fmla="*/ 999486 w 6891000"/>
                <a:gd name="connsiteY76" fmla="*/ 5104436 h 5335929"/>
                <a:gd name="connsiteX77" fmla="*/ 999486 w 6891000"/>
                <a:gd name="connsiteY77" fmla="*/ 5011838 h 5335929"/>
                <a:gd name="connsiteX78" fmla="*/ 999486 w 6891000"/>
                <a:gd name="connsiteY78" fmla="*/ 1562582 h 5335929"/>
                <a:gd name="connsiteX79" fmla="*/ 995531 w 6891000"/>
                <a:gd name="connsiteY79" fmla="*/ 1554818 h 5335929"/>
                <a:gd name="connsiteX0" fmla="*/ 995531 w 6891000"/>
                <a:gd name="connsiteY0" fmla="*/ 1554818 h 5335929"/>
                <a:gd name="connsiteX1" fmla="*/ 930038 w 6891000"/>
                <a:gd name="connsiteY1" fmla="*/ 1527858 h 5335929"/>
                <a:gd name="connsiteX2" fmla="*/ 825866 w 6891000"/>
                <a:gd name="connsiteY2" fmla="*/ 1585732 h 5335929"/>
                <a:gd name="connsiteX3" fmla="*/ 594372 w 6891000"/>
                <a:gd name="connsiteY3" fmla="*/ 2025570 h 5335929"/>
                <a:gd name="connsiteX4" fmla="*/ 412698 w 6891000"/>
                <a:gd name="connsiteY4" fmla="*/ 2388918 h 5335929"/>
                <a:gd name="connsiteX5" fmla="*/ 239801 w 6891000"/>
                <a:gd name="connsiteY5" fmla="*/ 2600205 h 5335929"/>
                <a:gd name="connsiteX6" fmla="*/ 39366 w 6891000"/>
                <a:gd name="connsiteY6" fmla="*/ 2554774 h 5335929"/>
                <a:gd name="connsiteX7" fmla="*/ 4063 w 6891000"/>
                <a:gd name="connsiteY7" fmla="*/ 2384385 h 5335929"/>
                <a:gd name="connsiteX8" fmla="*/ 96661 w 6891000"/>
                <a:gd name="connsiteY8" fmla="*/ 2141317 h 5335929"/>
                <a:gd name="connsiteX9" fmla="*/ 629096 w 6891000"/>
                <a:gd name="connsiteY9" fmla="*/ 879676 h 5335929"/>
                <a:gd name="connsiteX10" fmla="*/ 721694 w 6891000"/>
                <a:gd name="connsiteY10" fmla="*/ 740780 h 5335929"/>
                <a:gd name="connsiteX11" fmla="*/ 860590 w 6891000"/>
                <a:gd name="connsiteY11" fmla="*/ 671332 h 5335929"/>
                <a:gd name="connsiteX12" fmla="*/ 1404600 w 6891000"/>
                <a:gd name="connsiteY12" fmla="*/ 659757 h 5335929"/>
                <a:gd name="connsiteX13" fmla="*/ 1960185 w 6891000"/>
                <a:gd name="connsiteY13" fmla="*/ 625033 h 5335929"/>
                <a:gd name="connsiteX14" fmla="*/ 2319000 w 6891000"/>
                <a:gd name="connsiteY14" fmla="*/ 509286 h 5335929"/>
                <a:gd name="connsiteX15" fmla="*/ 3129228 w 6891000"/>
                <a:gd name="connsiteY15" fmla="*/ 69448 h 5335929"/>
                <a:gd name="connsiteX16" fmla="*/ 3372296 w 6891000"/>
                <a:gd name="connsiteY16" fmla="*/ 0 h 5335929"/>
                <a:gd name="connsiteX17" fmla="*/ 3661663 w 6891000"/>
                <a:gd name="connsiteY17" fmla="*/ 104172 h 5335929"/>
                <a:gd name="connsiteX18" fmla="*/ 4136225 w 6891000"/>
                <a:gd name="connsiteY18" fmla="*/ 370390 h 5335929"/>
                <a:gd name="connsiteX19" fmla="*/ 4529765 w 6891000"/>
                <a:gd name="connsiteY19" fmla="*/ 601884 h 5335929"/>
                <a:gd name="connsiteX20" fmla="*/ 5235820 w 6891000"/>
                <a:gd name="connsiteY20" fmla="*/ 694481 h 5335929"/>
                <a:gd name="connsiteX21" fmla="*/ 5779830 w 6891000"/>
                <a:gd name="connsiteY21" fmla="*/ 717631 h 5335929"/>
                <a:gd name="connsiteX22" fmla="*/ 6057623 w 6891000"/>
                <a:gd name="connsiteY22" fmla="*/ 891251 h 5335929"/>
                <a:gd name="connsiteX23" fmla="*/ 6370139 w 6891000"/>
                <a:gd name="connsiteY23" fmla="*/ 1388962 h 5335929"/>
                <a:gd name="connsiteX24" fmla="*/ 6775253 w 6891000"/>
                <a:gd name="connsiteY24" fmla="*/ 2129742 h 5335929"/>
                <a:gd name="connsiteX25" fmla="*/ 6891000 w 6891000"/>
                <a:gd name="connsiteY25" fmla="*/ 2395960 h 5335929"/>
                <a:gd name="connsiteX26" fmla="*/ 6833127 w 6891000"/>
                <a:gd name="connsiteY26" fmla="*/ 2592729 h 5335929"/>
                <a:gd name="connsiteX27" fmla="*/ 6694230 w 6891000"/>
                <a:gd name="connsiteY27" fmla="*/ 2604304 h 5335929"/>
                <a:gd name="connsiteX28" fmla="*/ 6497461 w 6891000"/>
                <a:gd name="connsiteY28" fmla="*/ 2500132 h 5335929"/>
                <a:gd name="connsiteX29" fmla="*/ 6231243 w 6891000"/>
                <a:gd name="connsiteY29" fmla="*/ 2071869 h 5335929"/>
                <a:gd name="connsiteX30" fmla="*/ 6011324 w 6891000"/>
                <a:gd name="connsiteY30" fmla="*/ 1689904 h 5335929"/>
                <a:gd name="connsiteX31" fmla="*/ 5884003 w 6891000"/>
                <a:gd name="connsiteY31" fmla="*/ 1562582 h 5335929"/>
                <a:gd name="connsiteX32" fmla="*/ 5849278 w 6891000"/>
                <a:gd name="connsiteY32" fmla="*/ 1574157 h 5335929"/>
                <a:gd name="connsiteX33" fmla="*/ 5941876 w 6891000"/>
                <a:gd name="connsiteY33" fmla="*/ 1956122 h 5335929"/>
                <a:gd name="connsiteX34" fmla="*/ 6416438 w 6891000"/>
                <a:gd name="connsiteY34" fmla="*/ 3345084 h 5335929"/>
                <a:gd name="connsiteX35" fmla="*/ 6393289 w 6891000"/>
                <a:gd name="connsiteY35" fmla="*/ 3379808 h 5335929"/>
                <a:gd name="connsiteX36" fmla="*/ 5849278 w 6891000"/>
                <a:gd name="connsiteY36" fmla="*/ 3368233 h 5335929"/>
                <a:gd name="connsiteX37" fmla="*/ 5860853 w 6891000"/>
                <a:gd name="connsiteY37" fmla="*/ 5162309 h 5335929"/>
                <a:gd name="connsiteX38" fmla="*/ 5756681 w 6891000"/>
                <a:gd name="connsiteY38" fmla="*/ 5312780 h 5335929"/>
                <a:gd name="connsiteX39" fmla="*/ 5525187 w 6891000"/>
                <a:gd name="connsiteY39" fmla="*/ 5335929 h 5335929"/>
                <a:gd name="connsiteX40" fmla="*/ 5363142 w 6891000"/>
                <a:gd name="connsiteY40" fmla="*/ 5220182 h 5335929"/>
                <a:gd name="connsiteX41" fmla="*/ 5351567 w 6891000"/>
                <a:gd name="connsiteY41" fmla="*/ 5069712 h 5335929"/>
                <a:gd name="connsiteX42" fmla="*/ 5351567 w 6891000"/>
                <a:gd name="connsiteY42" fmla="*/ 3460831 h 5335929"/>
                <a:gd name="connsiteX43" fmla="*/ 5305268 w 6891000"/>
                <a:gd name="connsiteY43" fmla="*/ 3391382 h 5335929"/>
                <a:gd name="connsiteX44" fmla="*/ 5270544 w 6891000"/>
                <a:gd name="connsiteY44" fmla="*/ 3472405 h 5335929"/>
                <a:gd name="connsiteX45" fmla="*/ 5293694 w 6891000"/>
                <a:gd name="connsiteY45" fmla="*/ 5000263 h 5335929"/>
                <a:gd name="connsiteX46" fmla="*/ 5212671 w 6891000"/>
                <a:gd name="connsiteY46" fmla="*/ 5301205 h 5335929"/>
                <a:gd name="connsiteX47" fmla="*/ 4946453 w 6891000"/>
                <a:gd name="connsiteY47" fmla="*/ 5324355 h 5335929"/>
                <a:gd name="connsiteX48" fmla="*/ 4772833 w 6891000"/>
                <a:gd name="connsiteY48" fmla="*/ 5220182 h 5335929"/>
                <a:gd name="connsiteX49" fmla="*/ 4761258 w 6891000"/>
                <a:gd name="connsiteY49" fmla="*/ 4097438 h 5335929"/>
                <a:gd name="connsiteX50" fmla="*/ 4761258 w 6891000"/>
                <a:gd name="connsiteY50" fmla="*/ 3356658 h 5335929"/>
                <a:gd name="connsiteX51" fmla="*/ 4205673 w 6891000"/>
                <a:gd name="connsiteY51" fmla="*/ 3356658 h 5335929"/>
                <a:gd name="connsiteX52" fmla="*/ 4541339 w 6891000"/>
                <a:gd name="connsiteY52" fmla="*/ 2407534 h 5335929"/>
                <a:gd name="connsiteX53" fmla="*/ 4657086 w 6891000"/>
                <a:gd name="connsiteY53" fmla="*/ 1967696 h 5335929"/>
                <a:gd name="connsiteX54" fmla="*/ 4714959 w 6891000"/>
                <a:gd name="connsiteY54" fmla="*/ 1585732 h 5335929"/>
                <a:gd name="connsiteX55" fmla="*/ 4680235 w 6891000"/>
                <a:gd name="connsiteY55" fmla="*/ 1435261 h 5335929"/>
                <a:gd name="connsiteX56" fmla="*/ 4332995 w 6891000"/>
                <a:gd name="connsiteY56" fmla="*/ 1076446 h 5335929"/>
                <a:gd name="connsiteX57" fmla="*/ 3372296 w 6891000"/>
                <a:gd name="connsiteY57" fmla="*/ 416689 h 5335929"/>
                <a:gd name="connsiteX58" fmla="*/ 2631516 w 6891000"/>
                <a:gd name="connsiteY58" fmla="*/ 902825 h 5335929"/>
                <a:gd name="connsiteX59" fmla="*/ 2365299 w 6891000"/>
                <a:gd name="connsiteY59" fmla="*/ 1122744 h 5335929"/>
                <a:gd name="connsiteX60" fmla="*/ 2272701 w 6891000"/>
                <a:gd name="connsiteY60" fmla="*/ 1273215 h 5335929"/>
                <a:gd name="connsiteX61" fmla="*/ 2226403 w 6891000"/>
                <a:gd name="connsiteY61" fmla="*/ 1620456 h 5335929"/>
                <a:gd name="connsiteX62" fmla="*/ 2226403 w 6891000"/>
                <a:gd name="connsiteY62" fmla="*/ 2951544 h 5335929"/>
                <a:gd name="connsiteX63" fmla="*/ 2226403 w 6891000"/>
                <a:gd name="connsiteY63" fmla="*/ 5034987 h 5335929"/>
                <a:gd name="connsiteX64" fmla="*/ 2180104 w 6891000"/>
                <a:gd name="connsiteY64" fmla="*/ 5254906 h 5335929"/>
                <a:gd name="connsiteX65" fmla="*/ 2006484 w 6891000"/>
                <a:gd name="connsiteY65" fmla="*/ 5324355 h 5335929"/>
                <a:gd name="connsiteX66" fmla="*/ 1728691 w 6891000"/>
                <a:gd name="connsiteY66" fmla="*/ 5301205 h 5335929"/>
                <a:gd name="connsiteX67" fmla="*/ 1647668 w 6891000"/>
                <a:gd name="connsiteY67" fmla="*/ 5162309 h 5335929"/>
                <a:gd name="connsiteX68" fmla="*/ 1682392 w 6891000"/>
                <a:gd name="connsiteY68" fmla="*/ 4710896 h 5335929"/>
                <a:gd name="connsiteX69" fmla="*/ 1636094 w 6891000"/>
                <a:gd name="connsiteY69" fmla="*/ 3472405 h 5335929"/>
                <a:gd name="connsiteX70" fmla="*/ 1612944 w 6891000"/>
                <a:gd name="connsiteY70" fmla="*/ 3368233 h 5335929"/>
                <a:gd name="connsiteX71" fmla="*/ 1578220 w 6891000"/>
                <a:gd name="connsiteY71" fmla="*/ 3518704 h 5335929"/>
                <a:gd name="connsiteX72" fmla="*/ 1624085 w 6891000"/>
                <a:gd name="connsiteY72" fmla="*/ 4953965 h 5335929"/>
                <a:gd name="connsiteX73" fmla="*/ 1555071 w 6891000"/>
                <a:gd name="connsiteY73" fmla="*/ 5231757 h 5335929"/>
                <a:gd name="connsiteX74" fmla="*/ 1358301 w 6891000"/>
                <a:gd name="connsiteY74" fmla="*/ 5335929 h 5335929"/>
                <a:gd name="connsiteX75" fmla="*/ 1092084 w 6891000"/>
                <a:gd name="connsiteY75" fmla="*/ 5278056 h 5335929"/>
                <a:gd name="connsiteX76" fmla="*/ 999486 w 6891000"/>
                <a:gd name="connsiteY76" fmla="*/ 5104436 h 5335929"/>
                <a:gd name="connsiteX77" fmla="*/ 999486 w 6891000"/>
                <a:gd name="connsiteY77" fmla="*/ 5011838 h 5335929"/>
                <a:gd name="connsiteX78" fmla="*/ 999486 w 6891000"/>
                <a:gd name="connsiteY78" fmla="*/ 1562582 h 5335929"/>
                <a:gd name="connsiteX79" fmla="*/ 995531 w 6891000"/>
                <a:gd name="connsiteY79" fmla="*/ 1554818 h 5335929"/>
                <a:gd name="connsiteX0" fmla="*/ 995240 w 6890709"/>
                <a:gd name="connsiteY0" fmla="*/ 1554818 h 5335929"/>
                <a:gd name="connsiteX1" fmla="*/ 929747 w 6890709"/>
                <a:gd name="connsiteY1" fmla="*/ 152785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999195 w 6890709"/>
                <a:gd name="connsiteY78" fmla="*/ 1562582 h 5335929"/>
                <a:gd name="connsiteX79" fmla="*/ 995240 w 6890709"/>
                <a:gd name="connsiteY79" fmla="*/ 1554818 h 5335929"/>
                <a:gd name="connsiteX0" fmla="*/ 995240 w 6890709"/>
                <a:gd name="connsiteY0" fmla="*/ 1554818 h 5335929"/>
                <a:gd name="connsiteX1" fmla="*/ 929747 w 6890709"/>
                <a:gd name="connsiteY1" fmla="*/ 152785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999195 w 6890709"/>
                <a:gd name="connsiteY78" fmla="*/ 1562582 h 5335929"/>
                <a:gd name="connsiteX79" fmla="*/ 995240 w 6890709"/>
                <a:gd name="connsiteY79" fmla="*/ 1554818 h 5335929"/>
                <a:gd name="connsiteX0" fmla="*/ 995240 w 6890709"/>
                <a:gd name="connsiteY0" fmla="*/ 155481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999195 w 6890709"/>
                <a:gd name="connsiteY78" fmla="*/ 1562582 h 5335929"/>
                <a:gd name="connsiteX79" fmla="*/ 995240 w 6890709"/>
                <a:gd name="connsiteY79" fmla="*/ 1554818 h 5335929"/>
                <a:gd name="connsiteX0" fmla="*/ 968570 w 6890709"/>
                <a:gd name="connsiteY0" fmla="*/ 150528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999195 w 6890709"/>
                <a:gd name="connsiteY78" fmla="*/ 1562582 h 5335929"/>
                <a:gd name="connsiteX79" fmla="*/ 968570 w 6890709"/>
                <a:gd name="connsiteY79" fmla="*/ 1505288 h 5335929"/>
                <a:gd name="connsiteX0" fmla="*/ 968570 w 6890709"/>
                <a:gd name="connsiteY0" fmla="*/ 150528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999195 w 6890709"/>
                <a:gd name="connsiteY78" fmla="*/ 1562582 h 5335929"/>
                <a:gd name="connsiteX79" fmla="*/ 968570 w 6890709"/>
                <a:gd name="connsiteY79" fmla="*/ 1505288 h 5335929"/>
                <a:gd name="connsiteX0" fmla="*/ 968570 w 6890709"/>
                <a:gd name="connsiteY0" fmla="*/ 150528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68570 w 6890709"/>
                <a:gd name="connsiteY79" fmla="*/ 1505288 h 5335929"/>
                <a:gd name="connsiteX0" fmla="*/ 968570 w 6890709"/>
                <a:gd name="connsiteY0" fmla="*/ 150528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68570 w 6890709"/>
                <a:gd name="connsiteY79" fmla="*/ 150528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8805 w 6890709"/>
                <a:gd name="connsiteY9" fmla="*/ 87967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1185 w 6890709"/>
                <a:gd name="connsiteY9" fmla="*/ 925396 h 5335929"/>
                <a:gd name="connsiteX10" fmla="*/ 721403 w 6890709"/>
                <a:gd name="connsiteY10" fmla="*/ 7407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1185 w 6890709"/>
                <a:gd name="connsiteY9" fmla="*/ 925396 h 5335929"/>
                <a:gd name="connsiteX10" fmla="*/ 709973 w 6890709"/>
                <a:gd name="connsiteY10" fmla="*/ 7788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1185 w 6890709"/>
                <a:gd name="connsiteY9" fmla="*/ 925396 h 5335929"/>
                <a:gd name="connsiteX10" fmla="*/ 709973 w 6890709"/>
                <a:gd name="connsiteY10" fmla="*/ 77888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1185 w 6890709"/>
                <a:gd name="connsiteY9" fmla="*/ 925396 h 5335929"/>
                <a:gd name="connsiteX10" fmla="*/ 744263 w 6890709"/>
                <a:gd name="connsiteY10" fmla="*/ 75602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1185 w 6890709"/>
                <a:gd name="connsiteY9" fmla="*/ 925396 h 5335929"/>
                <a:gd name="connsiteX10" fmla="*/ 744263 w 6890709"/>
                <a:gd name="connsiteY10" fmla="*/ 756020 h 5335929"/>
                <a:gd name="connsiteX11" fmla="*/ 860299 w 6890709"/>
                <a:gd name="connsiteY11" fmla="*/ 67133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1185 w 6890709"/>
                <a:gd name="connsiteY9" fmla="*/ 925396 h 5335929"/>
                <a:gd name="connsiteX10" fmla="*/ 744263 w 6890709"/>
                <a:gd name="connsiteY10" fmla="*/ 75602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621185 w 6890709"/>
                <a:gd name="connsiteY9" fmla="*/ 925396 h 5335929"/>
                <a:gd name="connsiteX10" fmla="*/ 729023 w 6890709"/>
                <a:gd name="connsiteY10" fmla="*/ 76364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94515 w 6890709"/>
                <a:gd name="connsiteY9" fmla="*/ 978736 h 5335929"/>
                <a:gd name="connsiteX10" fmla="*/ 729023 w 6890709"/>
                <a:gd name="connsiteY10" fmla="*/ 76364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94515 w 6890709"/>
                <a:gd name="connsiteY9" fmla="*/ 978736 h 5335929"/>
                <a:gd name="connsiteX10" fmla="*/ 729023 w 6890709"/>
                <a:gd name="connsiteY10" fmla="*/ 76364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67845 w 6890709"/>
                <a:gd name="connsiteY9" fmla="*/ 1051126 h 5335929"/>
                <a:gd name="connsiteX10" fmla="*/ 729023 w 6890709"/>
                <a:gd name="connsiteY10" fmla="*/ 76364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67845 w 6890709"/>
                <a:gd name="connsiteY9" fmla="*/ 1051126 h 5335929"/>
                <a:gd name="connsiteX10" fmla="*/ 713783 w 6890709"/>
                <a:gd name="connsiteY10" fmla="*/ 79412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67845 w 6890709"/>
                <a:gd name="connsiteY9" fmla="*/ 1051126 h 5335929"/>
                <a:gd name="connsiteX10" fmla="*/ 713783 w 6890709"/>
                <a:gd name="connsiteY10" fmla="*/ 79412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67845 w 6890709"/>
                <a:gd name="connsiteY9" fmla="*/ 1051126 h 5335929"/>
                <a:gd name="connsiteX10" fmla="*/ 702353 w 6890709"/>
                <a:gd name="connsiteY10" fmla="*/ 81317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2353 w 6890709"/>
                <a:gd name="connsiteY10" fmla="*/ 81317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4309 w 6890709"/>
                <a:gd name="connsiteY12" fmla="*/ 65975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2503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18709 w 6890709"/>
                <a:gd name="connsiteY14" fmla="*/ 50928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25575 w 6890709"/>
                <a:gd name="connsiteY2" fmla="*/ 15857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45379 w 6890709"/>
                <a:gd name="connsiteY14" fmla="*/ 51690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02715 w 6890709"/>
                <a:gd name="connsiteY2" fmla="*/ 162764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45379 w 6890709"/>
                <a:gd name="connsiteY14" fmla="*/ 51690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02715 w 6890709"/>
                <a:gd name="connsiteY2" fmla="*/ 162764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45379 w 6890709"/>
                <a:gd name="connsiteY14" fmla="*/ 51690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802715 w 6890709"/>
                <a:gd name="connsiteY2" fmla="*/ 162764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45379 w 6890709"/>
                <a:gd name="connsiteY14" fmla="*/ 51690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903077 w 6890709"/>
                <a:gd name="connsiteY1" fmla="*/ 1508808 h 5335929"/>
                <a:gd name="connsiteX2" fmla="*/ 776045 w 6890709"/>
                <a:gd name="connsiteY2" fmla="*/ 16619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45379 w 6890709"/>
                <a:gd name="connsiteY14" fmla="*/ 51690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880217 w 6890709"/>
                <a:gd name="connsiteY1" fmla="*/ 1520238 h 5335929"/>
                <a:gd name="connsiteX2" fmla="*/ 776045 w 6890709"/>
                <a:gd name="connsiteY2" fmla="*/ 16619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45379 w 6890709"/>
                <a:gd name="connsiteY14" fmla="*/ 51690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10625 w 6890709"/>
                <a:gd name="connsiteY78" fmla="*/ 2008352 h 5335929"/>
                <a:gd name="connsiteX79" fmla="*/ 995240 w 6890709"/>
                <a:gd name="connsiteY79" fmla="*/ 1566248 h 5335929"/>
                <a:gd name="connsiteX0" fmla="*/ 995240 w 6890709"/>
                <a:gd name="connsiteY0" fmla="*/ 1566248 h 5335929"/>
                <a:gd name="connsiteX1" fmla="*/ 880217 w 6890709"/>
                <a:gd name="connsiteY1" fmla="*/ 1520238 h 5335929"/>
                <a:gd name="connsiteX2" fmla="*/ 776045 w 6890709"/>
                <a:gd name="connsiteY2" fmla="*/ 1661932 h 5335929"/>
                <a:gd name="connsiteX3" fmla="*/ 594081 w 6890709"/>
                <a:gd name="connsiteY3" fmla="*/ 2025570 h 5335929"/>
                <a:gd name="connsiteX4" fmla="*/ 412407 w 6890709"/>
                <a:gd name="connsiteY4" fmla="*/ 2388918 h 5335929"/>
                <a:gd name="connsiteX5" fmla="*/ 228080 w 6890709"/>
                <a:gd name="connsiteY5" fmla="*/ 2596395 h 5335929"/>
                <a:gd name="connsiteX6" fmla="*/ 39075 w 6890709"/>
                <a:gd name="connsiteY6" fmla="*/ 2554774 h 5335929"/>
                <a:gd name="connsiteX7" fmla="*/ 3772 w 6890709"/>
                <a:gd name="connsiteY7" fmla="*/ 2384385 h 5335929"/>
                <a:gd name="connsiteX8" fmla="*/ 96370 w 6890709"/>
                <a:gd name="connsiteY8" fmla="*/ 2141317 h 5335929"/>
                <a:gd name="connsiteX9" fmla="*/ 541175 w 6890709"/>
                <a:gd name="connsiteY9" fmla="*/ 1119706 h 5335929"/>
                <a:gd name="connsiteX10" fmla="*/ 706163 w 6890709"/>
                <a:gd name="connsiteY10" fmla="*/ 809360 h 5335929"/>
                <a:gd name="connsiteX11" fmla="*/ 894589 w 6890709"/>
                <a:gd name="connsiteY11" fmla="*/ 694192 h 5335929"/>
                <a:gd name="connsiteX12" fmla="*/ 1408119 w 6890709"/>
                <a:gd name="connsiteY12" fmla="*/ 667377 h 5335929"/>
                <a:gd name="connsiteX13" fmla="*/ 1959894 w 6890709"/>
                <a:gd name="connsiteY13" fmla="*/ 636463 h 5335929"/>
                <a:gd name="connsiteX14" fmla="*/ 2345379 w 6890709"/>
                <a:gd name="connsiteY14" fmla="*/ 516906 h 5335929"/>
                <a:gd name="connsiteX15" fmla="*/ 3128937 w 6890709"/>
                <a:gd name="connsiteY15" fmla="*/ 69448 h 5335929"/>
                <a:gd name="connsiteX16" fmla="*/ 3372005 w 6890709"/>
                <a:gd name="connsiteY16" fmla="*/ 0 h 5335929"/>
                <a:gd name="connsiteX17" fmla="*/ 3661372 w 6890709"/>
                <a:gd name="connsiteY17" fmla="*/ 104172 h 5335929"/>
                <a:gd name="connsiteX18" fmla="*/ 4135934 w 6890709"/>
                <a:gd name="connsiteY18" fmla="*/ 370390 h 5335929"/>
                <a:gd name="connsiteX19" fmla="*/ 4529474 w 6890709"/>
                <a:gd name="connsiteY19" fmla="*/ 601884 h 5335929"/>
                <a:gd name="connsiteX20" fmla="*/ 5235529 w 6890709"/>
                <a:gd name="connsiteY20" fmla="*/ 694481 h 5335929"/>
                <a:gd name="connsiteX21" fmla="*/ 5779539 w 6890709"/>
                <a:gd name="connsiteY21" fmla="*/ 717631 h 5335929"/>
                <a:gd name="connsiteX22" fmla="*/ 6057332 w 6890709"/>
                <a:gd name="connsiteY22" fmla="*/ 891251 h 5335929"/>
                <a:gd name="connsiteX23" fmla="*/ 6369848 w 6890709"/>
                <a:gd name="connsiteY23" fmla="*/ 1388962 h 5335929"/>
                <a:gd name="connsiteX24" fmla="*/ 6774962 w 6890709"/>
                <a:gd name="connsiteY24" fmla="*/ 2129742 h 5335929"/>
                <a:gd name="connsiteX25" fmla="*/ 6890709 w 6890709"/>
                <a:gd name="connsiteY25" fmla="*/ 2395960 h 5335929"/>
                <a:gd name="connsiteX26" fmla="*/ 6832836 w 6890709"/>
                <a:gd name="connsiteY26" fmla="*/ 2592729 h 5335929"/>
                <a:gd name="connsiteX27" fmla="*/ 6693939 w 6890709"/>
                <a:gd name="connsiteY27" fmla="*/ 2604304 h 5335929"/>
                <a:gd name="connsiteX28" fmla="*/ 6497170 w 6890709"/>
                <a:gd name="connsiteY28" fmla="*/ 2500132 h 5335929"/>
                <a:gd name="connsiteX29" fmla="*/ 6230952 w 6890709"/>
                <a:gd name="connsiteY29" fmla="*/ 2071869 h 5335929"/>
                <a:gd name="connsiteX30" fmla="*/ 6011033 w 6890709"/>
                <a:gd name="connsiteY30" fmla="*/ 1689904 h 5335929"/>
                <a:gd name="connsiteX31" fmla="*/ 5883712 w 6890709"/>
                <a:gd name="connsiteY31" fmla="*/ 1562582 h 5335929"/>
                <a:gd name="connsiteX32" fmla="*/ 5848987 w 6890709"/>
                <a:gd name="connsiteY32" fmla="*/ 1574157 h 5335929"/>
                <a:gd name="connsiteX33" fmla="*/ 5941585 w 6890709"/>
                <a:gd name="connsiteY33" fmla="*/ 1956122 h 5335929"/>
                <a:gd name="connsiteX34" fmla="*/ 6416147 w 6890709"/>
                <a:gd name="connsiteY34" fmla="*/ 3345084 h 5335929"/>
                <a:gd name="connsiteX35" fmla="*/ 6392998 w 6890709"/>
                <a:gd name="connsiteY35" fmla="*/ 3379808 h 5335929"/>
                <a:gd name="connsiteX36" fmla="*/ 5848987 w 6890709"/>
                <a:gd name="connsiteY36" fmla="*/ 3368233 h 5335929"/>
                <a:gd name="connsiteX37" fmla="*/ 5860562 w 6890709"/>
                <a:gd name="connsiteY37" fmla="*/ 5162309 h 5335929"/>
                <a:gd name="connsiteX38" fmla="*/ 5756390 w 6890709"/>
                <a:gd name="connsiteY38" fmla="*/ 5312780 h 5335929"/>
                <a:gd name="connsiteX39" fmla="*/ 5524896 w 6890709"/>
                <a:gd name="connsiteY39" fmla="*/ 5335929 h 5335929"/>
                <a:gd name="connsiteX40" fmla="*/ 5362851 w 6890709"/>
                <a:gd name="connsiteY40" fmla="*/ 5220182 h 5335929"/>
                <a:gd name="connsiteX41" fmla="*/ 5351276 w 6890709"/>
                <a:gd name="connsiteY41" fmla="*/ 5069712 h 5335929"/>
                <a:gd name="connsiteX42" fmla="*/ 5351276 w 6890709"/>
                <a:gd name="connsiteY42" fmla="*/ 3460831 h 5335929"/>
                <a:gd name="connsiteX43" fmla="*/ 5304977 w 6890709"/>
                <a:gd name="connsiteY43" fmla="*/ 3391382 h 5335929"/>
                <a:gd name="connsiteX44" fmla="*/ 5270253 w 6890709"/>
                <a:gd name="connsiteY44" fmla="*/ 3472405 h 5335929"/>
                <a:gd name="connsiteX45" fmla="*/ 5293403 w 6890709"/>
                <a:gd name="connsiteY45" fmla="*/ 5000263 h 5335929"/>
                <a:gd name="connsiteX46" fmla="*/ 5212380 w 6890709"/>
                <a:gd name="connsiteY46" fmla="*/ 5301205 h 5335929"/>
                <a:gd name="connsiteX47" fmla="*/ 4946162 w 6890709"/>
                <a:gd name="connsiteY47" fmla="*/ 5324355 h 5335929"/>
                <a:gd name="connsiteX48" fmla="*/ 4772542 w 6890709"/>
                <a:gd name="connsiteY48" fmla="*/ 5220182 h 5335929"/>
                <a:gd name="connsiteX49" fmla="*/ 4760967 w 6890709"/>
                <a:gd name="connsiteY49" fmla="*/ 4097438 h 5335929"/>
                <a:gd name="connsiteX50" fmla="*/ 4760967 w 6890709"/>
                <a:gd name="connsiteY50" fmla="*/ 3356658 h 5335929"/>
                <a:gd name="connsiteX51" fmla="*/ 4205382 w 6890709"/>
                <a:gd name="connsiteY51" fmla="*/ 3356658 h 5335929"/>
                <a:gd name="connsiteX52" fmla="*/ 4541048 w 6890709"/>
                <a:gd name="connsiteY52" fmla="*/ 2407534 h 5335929"/>
                <a:gd name="connsiteX53" fmla="*/ 4656795 w 6890709"/>
                <a:gd name="connsiteY53" fmla="*/ 1967696 h 5335929"/>
                <a:gd name="connsiteX54" fmla="*/ 4714668 w 6890709"/>
                <a:gd name="connsiteY54" fmla="*/ 1585732 h 5335929"/>
                <a:gd name="connsiteX55" fmla="*/ 4679944 w 6890709"/>
                <a:gd name="connsiteY55" fmla="*/ 1435261 h 5335929"/>
                <a:gd name="connsiteX56" fmla="*/ 4332704 w 6890709"/>
                <a:gd name="connsiteY56" fmla="*/ 1076446 h 5335929"/>
                <a:gd name="connsiteX57" fmla="*/ 3372005 w 6890709"/>
                <a:gd name="connsiteY57" fmla="*/ 416689 h 5335929"/>
                <a:gd name="connsiteX58" fmla="*/ 2631225 w 6890709"/>
                <a:gd name="connsiteY58" fmla="*/ 902825 h 5335929"/>
                <a:gd name="connsiteX59" fmla="*/ 2365008 w 6890709"/>
                <a:gd name="connsiteY59" fmla="*/ 1122744 h 5335929"/>
                <a:gd name="connsiteX60" fmla="*/ 2272410 w 6890709"/>
                <a:gd name="connsiteY60" fmla="*/ 1273215 h 5335929"/>
                <a:gd name="connsiteX61" fmla="*/ 2226112 w 6890709"/>
                <a:gd name="connsiteY61" fmla="*/ 1620456 h 5335929"/>
                <a:gd name="connsiteX62" fmla="*/ 2226112 w 6890709"/>
                <a:gd name="connsiteY62" fmla="*/ 2951544 h 5335929"/>
                <a:gd name="connsiteX63" fmla="*/ 2226112 w 6890709"/>
                <a:gd name="connsiteY63" fmla="*/ 5034987 h 5335929"/>
                <a:gd name="connsiteX64" fmla="*/ 2179813 w 6890709"/>
                <a:gd name="connsiteY64" fmla="*/ 5254906 h 5335929"/>
                <a:gd name="connsiteX65" fmla="*/ 2006193 w 6890709"/>
                <a:gd name="connsiteY65" fmla="*/ 5324355 h 5335929"/>
                <a:gd name="connsiteX66" fmla="*/ 1728400 w 6890709"/>
                <a:gd name="connsiteY66" fmla="*/ 5301205 h 5335929"/>
                <a:gd name="connsiteX67" fmla="*/ 1647377 w 6890709"/>
                <a:gd name="connsiteY67" fmla="*/ 5162309 h 5335929"/>
                <a:gd name="connsiteX68" fmla="*/ 1682101 w 6890709"/>
                <a:gd name="connsiteY68" fmla="*/ 4710896 h 5335929"/>
                <a:gd name="connsiteX69" fmla="*/ 1635803 w 6890709"/>
                <a:gd name="connsiteY69" fmla="*/ 3472405 h 5335929"/>
                <a:gd name="connsiteX70" fmla="*/ 1612653 w 6890709"/>
                <a:gd name="connsiteY70" fmla="*/ 3368233 h 5335929"/>
                <a:gd name="connsiteX71" fmla="*/ 1577929 w 6890709"/>
                <a:gd name="connsiteY71" fmla="*/ 3518704 h 5335929"/>
                <a:gd name="connsiteX72" fmla="*/ 1623794 w 6890709"/>
                <a:gd name="connsiteY72" fmla="*/ 4953965 h 5335929"/>
                <a:gd name="connsiteX73" fmla="*/ 1554780 w 6890709"/>
                <a:gd name="connsiteY73" fmla="*/ 5231757 h 5335929"/>
                <a:gd name="connsiteX74" fmla="*/ 1358010 w 6890709"/>
                <a:gd name="connsiteY74" fmla="*/ 5335929 h 5335929"/>
                <a:gd name="connsiteX75" fmla="*/ 1091793 w 6890709"/>
                <a:gd name="connsiteY75" fmla="*/ 5278056 h 5335929"/>
                <a:gd name="connsiteX76" fmla="*/ 999195 w 6890709"/>
                <a:gd name="connsiteY76" fmla="*/ 5104436 h 5335929"/>
                <a:gd name="connsiteX77" fmla="*/ 999195 w 6890709"/>
                <a:gd name="connsiteY77" fmla="*/ 5011838 h 5335929"/>
                <a:gd name="connsiteX78" fmla="*/ 1006815 w 6890709"/>
                <a:gd name="connsiteY78" fmla="*/ 2008352 h 5335929"/>
                <a:gd name="connsiteX79" fmla="*/ 995240 w 6890709"/>
                <a:gd name="connsiteY79" fmla="*/ 1566248 h 5335929"/>
                <a:gd name="connsiteX0" fmla="*/ 980837 w 6876306"/>
                <a:gd name="connsiteY0" fmla="*/ 1566248 h 5335929"/>
                <a:gd name="connsiteX1" fmla="*/ 865814 w 6876306"/>
                <a:gd name="connsiteY1" fmla="*/ 1520238 h 5335929"/>
                <a:gd name="connsiteX2" fmla="*/ 761642 w 6876306"/>
                <a:gd name="connsiteY2" fmla="*/ 1661932 h 5335929"/>
                <a:gd name="connsiteX3" fmla="*/ 579678 w 6876306"/>
                <a:gd name="connsiteY3" fmla="*/ 2025570 h 5335929"/>
                <a:gd name="connsiteX4" fmla="*/ 398004 w 6876306"/>
                <a:gd name="connsiteY4" fmla="*/ 2388918 h 5335929"/>
                <a:gd name="connsiteX5" fmla="*/ 213677 w 6876306"/>
                <a:gd name="connsiteY5" fmla="*/ 2596395 h 5335929"/>
                <a:gd name="connsiteX6" fmla="*/ 24672 w 6876306"/>
                <a:gd name="connsiteY6" fmla="*/ 2554774 h 5335929"/>
                <a:gd name="connsiteX7" fmla="*/ 8419 w 6876306"/>
                <a:gd name="connsiteY7" fmla="*/ 2365335 h 5335929"/>
                <a:gd name="connsiteX8" fmla="*/ 81967 w 6876306"/>
                <a:gd name="connsiteY8" fmla="*/ 2141317 h 5335929"/>
                <a:gd name="connsiteX9" fmla="*/ 526772 w 6876306"/>
                <a:gd name="connsiteY9" fmla="*/ 1119706 h 5335929"/>
                <a:gd name="connsiteX10" fmla="*/ 691760 w 6876306"/>
                <a:gd name="connsiteY10" fmla="*/ 809360 h 5335929"/>
                <a:gd name="connsiteX11" fmla="*/ 880186 w 6876306"/>
                <a:gd name="connsiteY11" fmla="*/ 694192 h 5335929"/>
                <a:gd name="connsiteX12" fmla="*/ 1393716 w 6876306"/>
                <a:gd name="connsiteY12" fmla="*/ 667377 h 5335929"/>
                <a:gd name="connsiteX13" fmla="*/ 1945491 w 6876306"/>
                <a:gd name="connsiteY13" fmla="*/ 636463 h 5335929"/>
                <a:gd name="connsiteX14" fmla="*/ 2330976 w 6876306"/>
                <a:gd name="connsiteY14" fmla="*/ 516906 h 5335929"/>
                <a:gd name="connsiteX15" fmla="*/ 3114534 w 6876306"/>
                <a:gd name="connsiteY15" fmla="*/ 69448 h 5335929"/>
                <a:gd name="connsiteX16" fmla="*/ 3357602 w 6876306"/>
                <a:gd name="connsiteY16" fmla="*/ 0 h 5335929"/>
                <a:gd name="connsiteX17" fmla="*/ 3646969 w 6876306"/>
                <a:gd name="connsiteY17" fmla="*/ 104172 h 5335929"/>
                <a:gd name="connsiteX18" fmla="*/ 4121531 w 6876306"/>
                <a:gd name="connsiteY18" fmla="*/ 370390 h 5335929"/>
                <a:gd name="connsiteX19" fmla="*/ 4515071 w 6876306"/>
                <a:gd name="connsiteY19" fmla="*/ 601884 h 5335929"/>
                <a:gd name="connsiteX20" fmla="*/ 5221126 w 6876306"/>
                <a:gd name="connsiteY20" fmla="*/ 694481 h 5335929"/>
                <a:gd name="connsiteX21" fmla="*/ 5765136 w 6876306"/>
                <a:gd name="connsiteY21" fmla="*/ 717631 h 5335929"/>
                <a:gd name="connsiteX22" fmla="*/ 6042929 w 6876306"/>
                <a:gd name="connsiteY22" fmla="*/ 891251 h 5335929"/>
                <a:gd name="connsiteX23" fmla="*/ 6355445 w 6876306"/>
                <a:gd name="connsiteY23" fmla="*/ 1388962 h 5335929"/>
                <a:gd name="connsiteX24" fmla="*/ 6760559 w 6876306"/>
                <a:gd name="connsiteY24" fmla="*/ 2129742 h 5335929"/>
                <a:gd name="connsiteX25" fmla="*/ 6876306 w 6876306"/>
                <a:gd name="connsiteY25" fmla="*/ 2395960 h 5335929"/>
                <a:gd name="connsiteX26" fmla="*/ 6818433 w 6876306"/>
                <a:gd name="connsiteY26" fmla="*/ 2592729 h 5335929"/>
                <a:gd name="connsiteX27" fmla="*/ 6679536 w 6876306"/>
                <a:gd name="connsiteY27" fmla="*/ 2604304 h 5335929"/>
                <a:gd name="connsiteX28" fmla="*/ 6482767 w 6876306"/>
                <a:gd name="connsiteY28" fmla="*/ 2500132 h 5335929"/>
                <a:gd name="connsiteX29" fmla="*/ 6216549 w 6876306"/>
                <a:gd name="connsiteY29" fmla="*/ 2071869 h 5335929"/>
                <a:gd name="connsiteX30" fmla="*/ 5996630 w 6876306"/>
                <a:gd name="connsiteY30" fmla="*/ 1689904 h 5335929"/>
                <a:gd name="connsiteX31" fmla="*/ 5869309 w 6876306"/>
                <a:gd name="connsiteY31" fmla="*/ 1562582 h 5335929"/>
                <a:gd name="connsiteX32" fmla="*/ 5834584 w 6876306"/>
                <a:gd name="connsiteY32" fmla="*/ 1574157 h 5335929"/>
                <a:gd name="connsiteX33" fmla="*/ 5927182 w 6876306"/>
                <a:gd name="connsiteY33" fmla="*/ 1956122 h 5335929"/>
                <a:gd name="connsiteX34" fmla="*/ 6401744 w 6876306"/>
                <a:gd name="connsiteY34" fmla="*/ 3345084 h 5335929"/>
                <a:gd name="connsiteX35" fmla="*/ 6378595 w 6876306"/>
                <a:gd name="connsiteY35" fmla="*/ 3379808 h 5335929"/>
                <a:gd name="connsiteX36" fmla="*/ 5834584 w 6876306"/>
                <a:gd name="connsiteY36" fmla="*/ 3368233 h 5335929"/>
                <a:gd name="connsiteX37" fmla="*/ 5846159 w 6876306"/>
                <a:gd name="connsiteY37" fmla="*/ 5162309 h 5335929"/>
                <a:gd name="connsiteX38" fmla="*/ 5741987 w 6876306"/>
                <a:gd name="connsiteY38" fmla="*/ 5312780 h 5335929"/>
                <a:gd name="connsiteX39" fmla="*/ 5510493 w 6876306"/>
                <a:gd name="connsiteY39" fmla="*/ 5335929 h 5335929"/>
                <a:gd name="connsiteX40" fmla="*/ 5348448 w 6876306"/>
                <a:gd name="connsiteY40" fmla="*/ 5220182 h 5335929"/>
                <a:gd name="connsiteX41" fmla="*/ 5336873 w 6876306"/>
                <a:gd name="connsiteY41" fmla="*/ 5069712 h 5335929"/>
                <a:gd name="connsiteX42" fmla="*/ 5336873 w 6876306"/>
                <a:gd name="connsiteY42" fmla="*/ 3460831 h 5335929"/>
                <a:gd name="connsiteX43" fmla="*/ 5290574 w 6876306"/>
                <a:gd name="connsiteY43" fmla="*/ 3391382 h 5335929"/>
                <a:gd name="connsiteX44" fmla="*/ 5255850 w 6876306"/>
                <a:gd name="connsiteY44" fmla="*/ 3472405 h 5335929"/>
                <a:gd name="connsiteX45" fmla="*/ 5279000 w 6876306"/>
                <a:gd name="connsiteY45" fmla="*/ 5000263 h 5335929"/>
                <a:gd name="connsiteX46" fmla="*/ 5197977 w 6876306"/>
                <a:gd name="connsiteY46" fmla="*/ 5301205 h 5335929"/>
                <a:gd name="connsiteX47" fmla="*/ 4931759 w 6876306"/>
                <a:gd name="connsiteY47" fmla="*/ 5324355 h 5335929"/>
                <a:gd name="connsiteX48" fmla="*/ 4758139 w 6876306"/>
                <a:gd name="connsiteY48" fmla="*/ 5220182 h 5335929"/>
                <a:gd name="connsiteX49" fmla="*/ 4746564 w 6876306"/>
                <a:gd name="connsiteY49" fmla="*/ 4097438 h 5335929"/>
                <a:gd name="connsiteX50" fmla="*/ 4746564 w 6876306"/>
                <a:gd name="connsiteY50" fmla="*/ 3356658 h 5335929"/>
                <a:gd name="connsiteX51" fmla="*/ 4190979 w 6876306"/>
                <a:gd name="connsiteY51" fmla="*/ 3356658 h 5335929"/>
                <a:gd name="connsiteX52" fmla="*/ 4526645 w 6876306"/>
                <a:gd name="connsiteY52" fmla="*/ 2407534 h 5335929"/>
                <a:gd name="connsiteX53" fmla="*/ 4642392 w 6876306"/>
                <a:gd name="connsiteY53" fmla="*/ 1967696 h 5335929"/>
                <a:gd name="connsiteX54" fmla="*/ 4700265 w 6876306"/>
                <a:gd name="connsiteY54" fmla="*/ 1585732 h 5335929"/>
                <a:gd name="connsiteX55" fmla="*/ 4665541 w 6876306"/>
                <a:gd name="connsiteY55" fmla="*/ 1435261 h 5335929"/>
                <a:gd name="connsiteX56" fmla="*/ 4318301 w 6876306"/>
                <a:gd name="connsiteY56" fmla="*/ 1076446 h 5335929"/>
                <a:gd name="connsiteX57" fmla="*/ 3357602 w 6876306"/>
                <a:gd name="connsiteY57" fmla="*/ 416689 h 5335929"/>
                <a:gd name="connsiteX58" fmla="*/ 2616822 w 6876306"/>
                <a:gd name="connsiteY58" fmla="*/ 902825 h 5335929"/>
                <a:gd name="connsiteX59" fmla="*/ 2350605 w 6876306"/>
                <a:gd name="connsiteY59" fmla="*/ 1122744 h 5335929"/>
                <a:gd name="connsiteX60" fmla="*/ 2258007 w 6876306"/>
                <a:gd name="connsiteY60" fmla="*/ 1273215 h 5335929"/>
                <a:gd name="connsiteX61" fmla="*/ 2211709 w 6876306"/>
                <a:gd name="connsiteY61" fmla="*/ 1620456 h 5335929"/>
                <a:gd name="connsiteX62" fmla="*/ 2211709 w 6876306"/>
                <a:gd name="connsiteY62" fmla="*/ 2951544 h 5335929"/>
                <a:gd name="connsiteX63" fmla="*/ 2211709 w 6876306"/>
                <a:gd name="connsiteY63" fmla="*/ 5034987 h 5335929"/>
                <a:gd name="connsiteX64" fmla="*/ 2165410 w 6876306"/>
                <a:gd name="connsiteY64" fmla="*/ 5254906 h 5335929"/>
                <a:gd name="connsiteX65" fmla="*/ 1991790 w 6876306"/>
                <a:gd name="connsiteY65" fmla="*/ 5324355 h 5335929"/>
                <a:gd name="connsiteX66" fmla="*/ 1713997 w 6876306"/>
                <a:gd name="connsiteY66" fmla="*/ 5301205 h 5335929"/>
                <a:gd name="connsiteX67" fmla="*/ 1632974 w 6876306"/>
                <a:gd name="connsiteY67" fmla="*/ 5162309 h 5335929"/>
                <a:gd name="connsiteX68" fmla="*/ 1667698 w 6876306"/>
                <a:gd name="connsiteY68" fmla="*/ 4710896 h 5335929"/>
                <a:gd name="connsiteX69" fmla="*/ 1621400 w 6876306"/>
                <a:gd name="connsiteY69" fmla="*/ 3472405 h 5335929"/>
                <a:gd name="connsiteX70" fmla="*/ 1598250 w 6876306"/>
                <a:gd name="connsiteY70" fmla="*/ 3368233 h 5335929"/>
                <a:gd name="connsiteX71" fmla="*/ 1563526 w 6876306"/>
                <a:gd name="connsiteY71" fmla="*/ 3518704 h 5335929"/>
                <a:gd name="connsiteX72" fmla="*/ 1609391 w 6876306"/>
                <a:gd name="connsiteY72" fmla="*/ 4953965 h 5335929"/>
                <a:gd name="connsiteX73" fmla="*/ 1540377 w 6876306"/>
                <a:gd name="connsiteY73" fmla="*/ 5231757 h 5335929"/>
                <a:gd name="connsiteX74" fmla="*/ 1343607 w 6876306"/>
                <a:gd name="connsiteY74" fmla="*/ 5335929 h 5335929"/>
                <a:gd name="connsiteX75" fmla="*/ 1077390 w 6876306"/>
                <a:gd name="connsiteY75" fmla="*/ 5278056 h 5335929"/>
                <a:gd name="connsiteX76" fmla="*/ 984792 w 6876306"/>
                <a:gd name="connsiteY76" fmla="*/ 5104436 h 5335929"/>
                <a:gd name="connsiteX77" fmla="*/ 984792 w 6876306"/>
                <a:gd name="connsiteY77" fmla="*/ 5011838 h 5335929"/>
                <a:gd name="connsiteX78" fmla="*/ 992412 w 6876306"/>
                <a:gd name="connsiteY78" fmla="*/ 2008352 h 5335929"/>
                <a:gd name="connsiteX79" fmla="*/ 980837 w 6876306"/>
                <a:gd name="connsiteY79" fmla="*/ 1566248 h 5335929"/>
                <a:gd name="connsiteX0" fmla="*/ 986039 w 6881508"/>
                <a:gd name="connsiteY0" fmla="*/ 1566248 h 5335929"/>
                <a:gd name="connsiteX1" fmla="*/ 871016 w 6881508"/>
                <a:gd name="connsiteY1" fmla="*/ 1520238 h 5335929"/>
                <a:gd name="connsiteX2" fmla="*/ 766844 w 6881508"/>
                <a:gd name="connsiteY2" fmla="*/ 1661932 h 5335929"/>
                <a:gd name="connsiteX3" fmla="*/ 584880 w 6881508"/>
                <a:gd name="connsiteY3" fmla="*/ 2025570 h 5335929"/>
                <a:gd name="connsiteX4" fmla="*/ 403206 w 6881508"/>
                <a:gd name="connsiteY4" fmla="*/ 2388918 h 5335929"/>
                <a:gd name="connsiteX5" fmla="*/ 218879 w 6881508"/>
                <a:gd name="connsiteY5" fmla="*/ 2596395 h 5335929"/>
                <a:gd name="connsiteX6" fmla="*/ 29874 w 6881508"/>
                <a:gd name="connsiteY6" fmla="*/ 2554774 h 5335929"/>
                <a:gd name="connsiteX7" fmla="*/ 6001 w 6881508"/>
                <a:gd name="connsiteY7" fmla="*/ 2376765 h 5335929"/>
                <a:gd name="connsiteX8" fmla="*/ 87169 w 6881508"/>
                <a:gd name="connsiteY8" fmla="*/ 2141317 h 5335929"/>
                <a:gd name="connsiteX9" fmla="*/ 531974 w 6881508"/>
                <a:gd name="connsiteY9" fmla="*/ 1119706 h 5335929"/>
                <a:gd name="connsiteX10" fmla="*/ 696962 w 6881508"/>
                <a:gd name="connsiteY10" fmla="*/ 809360 h 5335929"/>
                <a:gd name="connsiteX11" fmla="*/ 885388 w 6881508"/>
                <a:gd name="connsiteY11" fmla="*/ 694192 h 5335929"/>
                <a:gd name="connsiteX12" fmla="*/ 1398918 w 6881508"/>
                <a:gd name="connsiteY12" fmla="*/ 667377 h 5335929"/>
                <a:gd name="connsiteX13" fmla="*/ 1950693 w 6881508"/>
                <a:gd name="connsiteY13" fmla="*/ 636463 h 5335929"/>
                <a:gd name="connsiteX14" fmla="*/ 2336178 w 6881508"/>
                <a:gd name="connsiteY14" fmla="*/ 516906 h 5335929"/>
                <a:gd name="connsiteX15" fmla="*/ 3119736 w 6881508"/>
                <a:gd name="connsiteY15" fmla="*/ 69448 h 5335929"/>
                <a:gd name="connsiteX16" fmla="*/ 3362804 w 6881508"/>
                <a:gd name="connsiteY16" fmla="*/ 0 h 5335929"/>
                <a:gd name="connsiteX17" fmla="*/ 3652171 w 6881508"/>
                <a:gd name="connsiteY17" fmla="*/ 104172 h 5335929"/>
                <a:gd name="connsiteX18" fmla="*/ 4126733 w 6881508"/>
                <a:gd name="connsiteY18" fmla="*/ 370390 h 5335929"/>
                <a:gd name="connsiteX19" fmla="*/ 4520273 w 6881508"/>
                <a:gd name="connsiteY19" fmla="*/ 601884 h 5335929"/>
                <a:gd name="connsiteX20" fmla="*/ 5226328 w 6881508"/>
                <a:gd name="connsiteY20" fmla="*/ 694481 h 5335929"/>
                <a:gd name="connsiteX21" fmla="*/ 5770338 w 6881508"/>
                <a:gd name="connsiteY21" fmla="*/ 717631 h 5335929"/>
                <a:gd name="connsiteX22" fmla="*/ 6048131 w 6881508"/>
                <a:gd name="connsiteY22" fmla="*/ 891251 h 5335929"/>
                <a:gd name="connsiteX23" fmla="*/ 6360647 w 6881508"/>
                <a:gd name="connsiteY23" fmla="*/ 1388962 h 5335929"/>
                <a:gd name="connsiteX24" fmla="*/ 6765761 w 6881508"/>
                <a:gd name="connsiteY24" fmla="*/ 2129742 h 5335929"/>
                <a:gd name="connsiteX25" fmla="*/ 6881508 w 6881508"/>
                <a:gd name="connsiteY25" fmla="*/ 2395960 h 5335929"/>
                <a:gd name="connsiteX26" fmla="*/ 6823635 w 6881508"/>
                <a:gd name="connsiteY26" fmla="*/ 2592729 h 5335929"/>
                <a:gd name="connsiteX27" fmla="*/ 6684738 w 6881508"/>
                <a:gd name="connsiteY27" fmla="*/ 2604304 h 5335929"/>
                <a:gd name="connsiteX28" fmla="*/ 6487969 w 6881508"/>
                <a:gd name="connsiteY28" fmla="*/ 2500132 h 5335929"/>
                <a:gd name="connsiteX29" fmla="*/ 6221751 w 6881508"/>
                <a:gd name="connsiteY29" fmla="*/ 2071869 h 5335929"/>
                <a:gd name="connsiteX30" fmla="*/ 6001832 w 6881508"/>
                <a:gd name="connsiteY30" fmla="*/ 1689904 h 5335929"/>
                <a:gd name="connsiteX31" fmla="*/ 5874511 w 6881508"/>
                <a:gd name="connsiteY31" fmla="*/ 1562582 h 5335929"/>
                <a:gd name="connsiteX32" fmla="*/ 5839786 w 6881508"/>
                <a:gd name="connsiteY32" fmla="*/ 1574157 h 5335929"/>
                <a:gd name="connsiteX33" fmla="*/ 5932384 w 6881508"/>
                <a:gd name="connsiteY33" fmla="*/ 1956122 h 5335929"/>
                <a:gd name="connsiteX34" fmla="*/ 6406946 w 6881508"/>
                <a:gd name="connsiteY34" fmla="*/ 3345084 h 5335929"/>
                <a:gd name="connsiteX35" fmla="*/ 6383797 w 6881508"/>
                <a:gd name="connsiteY35" fmla="*/ 3379808 h 5335929"/>
                <a:gd name="connsiteX36" fmla="*/ 5839786 w 6881508"/>
                <a:gd name="connsiteY36" fmla="*/ 3368233 h 5335929"/>
                <a:gd name="connsiteX37" fmla="*/ 5851361 w 6881508"/>
                <a:gd name="connsiteY37" fmla="*/ 5162309 h 5335929"/>
                <a:gd name="connsiteX38" fmla="*/ 5747189 w 6881508"/>
                <a:gd name="connsiteY38" fmla="*/ 5312780 h 5335929"/>
                <a:gd name="connsiteX39" fmla="*/ 5515695 w 6881508"/>
                <a:gd name="connsiteY39" fmla="*/ 5335929 h 5335929"/>
                <a:gd name="connsiteX40" fmla="*/ 5353650 w 6881508"/>
                <a:gd name="connsiteY40" fmla="*/ 5220182 h 5335929"/>
                <a:gd name="connsiteX41" fmla="*/ 5342075 w 6881508"/>
                <a:gd name="connsiteY41" fmla="*/ 5069712 h 5335929"/>
                <a:gd name="connsiteX42" fmla="*/ 5342075 w 6881508"/>
                <a:gd name="connsiteY42" fmla="*/ 3460831 h 5335929"/>
                <a:gd name="connsiteX43" fmla="*/ 5295776 w 6881508"/>
                <a:gd name="connsiteY43" fmla="*/ 3391382 h 5335929"/>
                <a:gd name="connsiteX44" fmla="*/ 5261052 w 6881508"/>
                <a:gd name="connsiteY44" fmla="*/ 3472405 h 5335929"/>
                <a:gd name="connsiteX45" fmla="*/ 5284202 w 6881508"/>
                <a:gd name="connsiteY45" fmla="*/ 5000263 h 5335929"/>
                <a:gd name="connsiteX46" fmla="*/ 5203179 w 6881508"/>
                <a:gd name="connsiteY46" fmla="*/ 5301205 h 5335929"/>
                <a:gd name="connsiteX47" fmla="*/ 4936961 w 6881508"/>
                <a:gd name="connsiteY47" fmla="*/ 5324355 h 5335929"/>
                <a:gd name="connsiteX48" fmla="*/ 4763341 w 6881508"/>
                <a:gd name="connsiteY48" fmla="*/ 5220182 h 5335929"/>
                <a:gd name="connsiteX49" fmla="*/ 4751766 w 6881508"/>
                <a:gd name="connsiteY49" fmla="*/ 4097438 h 5335929"/>
                <a:gd name="connsiteX50" fmla="*/ 4751766 w 6881508"/>
                <a:gd name="connsiteY50" fmla="*/ 3356658 h 5335929"/>
                <a:gd name="connsiteX51" fmla="*/ 4196181 w 6881508"/>
                <a:gd name="connsiteY51" fmla="*/ 3356658 h 5335929"/>
                <a:gd name="connsiteX52" fmla="*/ 4531847 w 6881508"/>
                <a:gd name="connsiteY52" fmla="*/ 2407534 h 5335929"/>
                <a:gd name="connsiteX53" fmla="*/ 4647594 w 6881508"/>
                <a:gd name="connsiteY53" fmla="*/ 1967696 h 5335929"/>
                <a:gd name="connsiteX54" fmla="*/ 4705467 w 6881508"/>
                <a:gd name="connsiteY54" fmla="*/ 1585732 h 5335929"/>
                <a:gd name="connsiteX55" fmla="*/ 4670743 w 6881508"/>
                <a:gd name="connsiteY55" fmla="*/ 1435261 h 5335929"/>
                <a:gd name="connsiteX56" fmla="*/ 4323503 w 6881508"/>
                <a:gd name="connsiteY56" fmla="*/ 1076446 h 5335929"/>
                <a:gd name="connsiteX57" fmla="*/ 3362804 w 6881508"/>
                <a:gd name="connsiteY57" fmla="*/ 416689 h 5335929"/>
                <a:gd name="connsiteX58" fmla="*/ 2622024 w 6881508"/>
                <a:gd name="connsiteY58" fmla="*/ 902825 h 5335929"/>
                <a:gd name="connsiteX59" fmla="*/ 2355807 w 6881508"/>
                <a:gd name="connsiteY59" fmla="*/ 1122744 h 5335929"/>
                <a:gd name="connsiteX60" fmla="*/ 2263209 w 6881508"/>
                <a:gd name="connsiteY60" fmla="*/ 1273215 h 5335929"/>
                <a:gd name="connsiteX61" fmla="*/ 2216911 w 6881508"/>
                <a:gd name="connsiteY61" fmla="*/ 1620456 h 5335929"/>
                <a:gd name="connsiteX62" fmla="*/ 2216911 w 6881508"/>
                <a:gd name="connsiteY62" fmla="*/ 2951544 h 5335929"/>
                <a:gd name="connsiteX63" fmla="*/ 2216911 w 6881508"/>
                <a:gd name="connsiteY63" fmla="*/ 5034987 h 5335929"/>
                <a:gd name="connsiteX64" fmla="*/ 2170612 w 6881508"/>
                <a:gd name="connsiteY64" fmla="*/ 5254906 h 5335929"/>
                <a:gd name="connsiteX65" fmla="*/ 1996992 w 6881508"/>
                <a:gd name="connsiteY65" fmla="*/ 5324355 h 5335929"/>
                <a:gd name="connsiteX66" fmla="*/ 1719199 w 6881508"/>
                <a:gd name="connsiteY66" fmla="*/ 5301205 h 5335929"/>
                <a:gd name="connsiteX67" fmla="*/ 1638176 w 6881508"/>
                <a:gd name="connsiteY67" fmla="*/ 5162309 h 5335929"/>
                <a:gd name="connsiteX68" fmla="*/ 1672900 w 6881508"/>
                <a:gd name="connsiteY68" fmla="*/ 4710896 h 5335929"/>
                <a:gd name="connsiteX69" fmla="*/ 1626602 w 6881508"/>
                <a:gd name="connsiteY69" fmla="*/ 3472405 h 5335929"/>
                <a:gd name="connsiteX70" fmla="*/ 1603452 w 6881508"/>
                <a:gd name="connsiteY70" fmla="*/ 3368233 h 5335929"/>
                <a:gd name="connsiteX71" fmla="*/ 1568728 w 6881508"/>
                <a:gd name="connsiteY71" fmla="*/ 3518704 h 5335929"/>
                <a:gd name="connsiteX72" fmla="*/ 1614593 w 6881508"/>
                <a:gd name="connsiteY72" fmla="*/ 4953965 h 5335929"/>
                <a:gd name="connsiteX73" fmla="*/ 1545579 w 6881508"/>
                <a:gd name="connsiteY73" fmla="*/ 5231757 h 5335929"/>
                <a:gd name="connsiteX74" fmla="*/ 1348809 w 6881508"/>
                <a:gd name="connsiteY74" fmla="*/ 5335929 h 5335929"/>
                <a:gd name="connsiteX75" fmla="*/ 1082592 w 6881508"/>
                <a:gd name="connsiteY75" fmla="*/ 5278056 h 5335929"/>
                <a:gd name="connsiteX76" fmla="*/ 989994 w 6881508"/>
                <a:gd name="connsiteY76" fmla="*/ 5104436 h 5335929"/>
                <a:gd name="connsiteX77" fmla="*/ 989994 w 6881508"/>
                <a:gd name="connsiteY77" fmla="*/ 5011838 h 5335929"/>
                <a:gd name="connsiteX78" fmla="*/ 997614 w 6881508"/>
                <a:gd name="connsiteY78" fmla="*/ 2008352 h 5335929"/>
                <a:gd name="connsiteX79" fmla="*/ 986039 w 6881508"/>
                <a:gd name="connsiteY79" fmla="*/ 1566248 h 5335929"/>
                <a:gd name="connsiteX0" fmla="*/ 984362 w 6879831"/>
                <a:gd name="connsiteY0" fmla="*/ 1566248 h 5335929"/>
                <a:gd name="connsiteX1" fmla="*/ 869339 w 6879831"/>
                <a:gd name="connsiteY1" fmla="*/ 1520238 h 5335929"/>
                <a:gd name="connsiteX2" fmla="*/ 765167 w 6879831"/>
                <a:gd name="connsiteY2" fmla="*/ 1661932 h 5335929"/>
                <a:gd name="connsiteX3" fmla="*/ 583203 w 6879831"/>
                <a:gd name="connsiteY3" fmla="*/ 2025570 h 5335929"/>
                <a:gd name="connsiteX4" fmla="*/ 401529 w 6879831"/>
                <a:gd name="connsiteY4" fmla="*/ 2388918 h 5335929"/>
                <a:gd name="connsiteX5" fmla="*/ 217202 w 6879831"/>
                <a:gd name="connsiteY5" fmla="*/ 2596395 h 5335929"/>
                <a:gd name="connsiteX6" fmla="*/ 28197 w 6879831"/>
                <a:gd name="connsiteY6" fmla="*/ 2554774 h 5335929"/>
                <a:gd name="connsiteX7" fmla="*/ 4324 w 6879831"/>
                <a:gd name="connsiteY7" fmla="*/ 2376765 h 5335929"/>
                <a:gd name="connsiteX8" fmla="*/ 85492 w 6879831"/>
                <a:gd name="connsiteY8" fmla="*/ 2141317 h 5335929"/>
                <a:gd name="connsiteX9" fmla="*/ 530297 w 6879831"/>
                <a:gd name="connsiteY9" fmla="*/ 1119706 h 5335929"/>
                <a:gd name="connsiteX10" fmla="*/ 695285 w 6879831"/>
                <a:gd name="connsiteY10" fmla="*/ 809360 h 5335929"/>
                <a:gd name="connsiteX11" fmla="*/ 883711 w 6879831"/>
                <a:gd name="connsiteY11" fmla="*/ 694192 h 5335929"/>
                <a:gd name="connsiteX12" fmla="*/ 1397241 w 6879831"/>
                <a:gd name="connsiteY12" fmla="*/ 667377 h 5335929"/>
                <a:gd name="connsiteX13" fmla="*/ 1949016 w 6879831"/>
                <a:gd name="connsiteY13" fmla="*/ 636463 h 5335929"/>
                <a:gd name="connsiteX14" fmla="*/ 2334501 w 6879831"/>
                <a:gd name="connsiteY14" fmla="*/ 516906 h 5335929"/>
                <a:gd name="connsiteX15" fmla="*/ 3118059 w 6879831"/>
                <a:gd name="connsiteY15" fmla="*/ 69448 h 5335929"/>
                <a:gd name="connsiteX16" fmla="*/ 3361127 w 6879831"/>
                <a:gd name="connsiteY16" fmla="*/ 0 h 5335929"/>
                <a:gd name="connsiteX17" fmla="*/ 3650494 w 6879831"/>
                <a:gd name="connsiteY17" fmla="*/ 104172 h 5335929"/>
                <a:gd name="connsiteX18" fmla="*/ 4125056 w 6879831"/>
                <a:gd name="connsiteY18" fmla="*/ 370390 h 5335929"/>
                <a:gd name="connsiteX19" fmla="*/ 4518596 w 6879831"/>
                <a:gd name="connsiteY19" fmla="*/ 601884 h 5335929"/>
                <a:gd name="connsiteX20" fmla="*/ 5224651 w 6879831"/>
                <a:gd name="connsiteY20" fmla="*/ 694481 h 5335929"/>
                <a:gd name="connsiteX21" fmla="*/ 5768661 w 6879831"/>
                <a:gd name="connsiteY21" fmla="*/ 717631 h 5335929"/>
                <a:gd name="connsiteX22" fmla="*/ 6046454 w 6879831"/>
                <a:gd name="connsiteY22" fmla="*/ 891251 h 5335929"/>
                <a:gd name="connsiteX23" fmla="*/ 6358970 w 6879831"/>
                <a:gd name="connsiteY23" fmla="*/ 1388962 h 5335929"/>
                <a:gd name="connsiteX24" fmla="*/ 6764084 w 6879831"/>
                <a:gd name="connsiteY24" fmla="*/ 2129742 h 5335929"/>
                <a:gd name="connsiteX25" fmla="*/ 6879831 w 6879831"/>
                <a:gd name="connsiteY25" fmla="*/ 2395960 h 5335929"/>
                <a:gd name="connsiteX26" fmla="*/ 6821958 w 6879831"/>
                <a:gd name="connsiteY26" fmla="*/ 2592729 h 5335929"/>
                <a:gd name="connsiteX27" fmla="*/ 6683061 w 6879831"/>
                <a:gd name="connsiteY27" fmla="*/ 2604304 h 5335929"/>
                <a:gd name="connsiteX28" fmla="*/ 6486292 w 6879831"/>
                <a:gd name="connsiteY28" fmla="*/ 2500132 h 5335929"/>
                <a:gd name="connsiteX29" fmla="*/ 6220074 w 6879831"/>
                <a:gd name="connsiteY29" fmla="*/ 2071869 h 5335929"/>
                <a:gd name="connsiteX30" fmla="*/ 6000155 w 6879831"/>
                <a:gd name="connsiteY30" fmla="*/ 1689904 h 5335929"/>
                <a:gd name="connsiteX31" fmla="*/ 5872834 w 6879831"/>
                <a:gd name="connsiteY31" fmla="*/ 1562582 h 5335929"/>
                <a:gd name="connsiteX32" fmla="*/ 5838109 w 6879831"/>
                <a:gd name="connsiteY32" fmla="*/ 1574157 h 5335929"/>
                <a:gd name="connsiteX33" fmla="*/ 5930707 w 6879831"/>
                <a:gd name="connsiteY33" fmla="*/ 1956122 h 5335929"/>
                <a:gd name="connsiteX34" fmla="*/ 6405269 w 6879831"/>
                <a:gd name="connsiteY34" fmla="*/ 3345084 h 5335929"/>
                <a:gd name="connsiteX35" fmla="*/ 6382120 w 6879831"/>
                <a:gd name="connsiteY35" fmla="*/ 3379808 h 5335929"/>
                <a:gd name="connsiteX36" fmla="*/ 5838109 w 6879831"/>
                <a:gd name="connsiteY36" fmla="*/ 3368233 h 5335929"/>
                <a:gd name="connsiteX37" fmla="*/ 5849684 w 6879831"/>
                <a:gd name="connsiteY37" fmla="*/ 5162309 h 5335929"/>
                <a:gd name="connsiteX38" fmla="*/ 5745512 w 6879831"/>
                <a:gd name="connsiteY38" fmla="*/ 5312780 h 5335929"/>
                <a:gd name="connsiteX39" fmla="*/ 5514018 w 6879831"/>
                <a:gd name="connsiteY39" fmla="*/ 5335929 h 5335929"/>
                <a:gd name="connsiteX40" fmla="*/ 5351973 w 6879831"/>
                <a:gd name="connsiteY40" fmla="*/ 5220182 h 5335929"/>
                <a:gd name="connsiteX41" fmla="*/ 5340398 w 6879831"/>
                <a:gd name="connsiteY41" fmla="*/ 5069712 h 5335929"/>
                <a:gd name="connsiteX42" fmla="*/ 5340398 w 6879831"/>
                <a:gd name="connsiteY42" fmla="*/ 3460831 h 5335929"/>
                <a:gd name="connsiteX43" fmla="*/ 5294099 w 6879831"/>
                <a:gd name="connsiteY43" fmla="*/ 3391382 h 5335929"/>
                <a:gd name="connsiteX44" fmla="*/ 5259375 w 6879831"/>
                <a:gd name="connsiteY44" fmla="*/ 3472405 h 5335929"/>
                <a:gd name="connsiteX45" fmla="*/ 5282525 w 6879831"/>
                <a:gd name="connsiteY45" fmla="*/ 5000263 h 5335929"/>
                <a:gd name="connsiteX46" fmla="*/ 5201502 w 6879831"/>
                <a:gd name="connsiteY46" fmla="*/ 5301205 h 5335929"/>
                <a:gd name="connsiteX47" fmla="*/ 4935284 w 6879831"/>
                <a:gd name="connsiteY47" fmla="*/ 5324355 h 5335929"/>
                <a:gd name="connsiteX48" fmla="*/ 4761664 w 6879831"/>
                <a:gd name="connsiteY48" fmla="*/ 5220182 h 5335929"/>
                <a:gd name="connsiteX49" fmla="*/ 4750089 w 6879831"/>
                <a:gd name="connsiteY49" fmla="*/ 4097438 h 5335929"/>
                <a:gd name="connsiteX50" fmla="*/ 4750089 w 6879831"/>
                <a:gd name="connsiteY50" fmla="*/ 3356658 h 5335929"/>
                <a:gd name="connsiteX51" fmla="*/ 4194504 w 6879831"/>
                <a:gd name="connsiteY51" fmla="*/ 3356658 h 5335929"/>
                <a:gd name="connsiteX52" fmla="*/ 4530170 w 6879831"/>
                <a:gd name="connsiteY52" fmla="*/ 2407534 h 5335929"/>
                <a:gd name="connsiteX53" fmla="*/ 4645917 w 6879831"/>
                <a:gd name="connsiteY53" fmla="*/ 1967696 h 5335929"/>
                <a:gd name="connsiteX54" fmla="*/ 4703790 w 6879831"/>
                <a:gd name="connsiteY54" fmla="*/ 1585732 h 5335929"/>
                <a:gd name="connsiteX55" fmla="*/ 4669066 w 6879831"/>
                <a:gd name="connsiteY55" fmla="*/ 1435261 h 5335929"/>
                <a:gd name="connsiteX56" fmla="*/ 4321826 w 6879831"/>
                <a:gd name="connsiteY56" fmla="*/ 1076446 h 5335929"/>
                <a:gd name="connsiteX57" fmla="*/ 3361127 w 6879831"/>
                <a:gd name="connsiteY57" fmla="*/ 416689 h 5335929"/>
                <a:gd name="connsiteX58" fmla="*/ 2620347 w 6879831"/>
                <a:gd name="connsiteY58" fmla="*/ 902825 h 5335929"/>
                <a:gd name="connsiteX59" fmla="*/ 2354130 w 6879831"/>
                <a:gd name="connsiteY59" fmla="*/ 1122744 h 5335929"/>
                <a:gd name="connsiteX60" fmla="*/ 2261532 w 6879831"/>
                <a:gd name="connsiteY60" fmla="*/ 1273215 h 5335929"/>
                <a:gd name="connsiteX61" fmla="*/ 2215234 w 6879831"/>
                <a:gd name="connsiteY61" fmla="*/ 1620456 h 5335929"/>
                <a:gd name="connsiteX62" fmla="*/ 2215234 w 6879831"/>
                <a:gd name="connsiteY62" fmla="*/ 2951544 h 5335929"/>
                <a:gd name="connsiteX63" fmla="*/ 2215234 w 6879831"/>
                <a:gd name="connsiteY63" fmla="*/ 5034987 h 5335929"/>
                <a:gd name="connsiteX64" fmla="*/ 2168935 w 6879831"/>
                <a:gd name="connsiteY64" fmla="*/ 5254906 h 5335929"/>
                <a:gd name="connsiteX65" fmla="*/ 1995315 w 6879831"/>
                <a:gd name="connsiteY65" fmla="*/ 5324355 h 5335929"/>
                <a:gd name="connsiteX66" fmla="*/ 1717522 w 6879831"/>
                <a:gd name="connsiteY66" fmla="*/ 5301205 h 5335929"/>
                <a:gd name="connsiteX67" fmla="*/ 1636499 w 6879831"/>
                <a:gd name="connsiteY67" fmla="*/ 5162309 h 5335929"/>
                <a:gd name="connsiteX68" fmla="*/ 1671223 w 6879831"/>
                <a:gd name="connsiteY68" fmla="*/ 4710896 h 5335929"/>
                <a:gd name="connsiteX69" fmla="*/ 1624925 w 6879831"/>
                <a:gd name="connsiteY69" fmla="*/ 3472405 h 5335929"/>
                <a:gd name="connsiteX70" fmla="*/ 1601775 w 6879831"/>
                <a:gd name="connsiteY70" fmla="*/ 3368233 h 5335929"/>
                <a:gd name="connsiteX71" fmla="*/ 1567051 w 6879831"/>
                <a:gd name="connsiteY71" fmla="*/ 3518704 h 5335929"/>
                <a:gd name="connsiteX72" fmla="*/ 1612916 w 6879831"/>
                <a:gd name="connsiteY72" fmla="*/ 4953965 h 5335929"/>
                <a:gd name="connsiteX73" fmla="*/ 1543902 w 6879831"/>
                <a:gd name="connsiteY73" fmla="*/ 5231757 h 5335929"/>
                <a:gd name="connsiteX74" fmla="*/ 1347132 w 6879831"/>
                <a:gd name="connsiteY74" fmla="*/ 5335929 h 5335929"/>
                <a:gd name="connsiteX75" fmla="*/ 1080915 w 6879831"/>
                <a:gd name="connsiteY75" fmla="*/ 5278056 h 5335929"/>
                <a:gd name="connsiteX76" fmla="*/ 988317 w 6879831"/>
                <a:gd name="connsiteY76" fmla="*/ 5104436 h 5335929"/>
                <a:gd name="connsiteX77" fmla="*/ 988317 w 6879831"/>
                <a:gd name="connsiteY77" fmla="*/ 5011838 h 5335929"/>
                <a:gd name="connsiteX78" fmla="*/ 995937 w 6879831"/>
                <a:gd name="connsiteY78" fmla="*/ 2008352 h 5335929"/>
                <a:gd name="connsiteX79" fmla="*/ 984362 w 6879831"/>
                <a:gd name="connsiteY79" fmla="*/ 1566248 h 5335929"/>
                <a:gd name="connsiteX0" fmla="*/ 987722 w 6883191"/>
                <a:gd name="connsiteY0" fmla="*/ 1566248 h 5335929"/>
                <a:gd name="connsiteX1" fmla="*/ 872699 w 6883191"/>
                <a:gd name="connsiteY1" fmla="*/ 1520238 h 5335929"/>
                <a:gd name="connsiteX2" fmla="*/ 768527 w 6883191"/>
                <a:gd name="connsiteY2" fmla="*/ 1661932 h 5335929"/>
                <a:gd name="connsiteX3" fmla="*/ 586563 w 6883191"/>
                <a:gd name="connsiteY3" fmla="*/ 2025570 h 5335929"/>
                <a:gd name="connsiteX4" fmla="*/ 404889 w 6883191"/>
                <a:gd name="connsiteY4" fmla="*/ 2388918 h 5335929"/>
                <a:gd name="connsiteX5" fmla="*/ 220562 w 6883191"/>
                <a:gd name="connsiteY5" fmla="*/ 2596395 h 5335929"/>
                <a:gd name="connsiteX6" fmla="*/ 31557 w 6883191"/>
                <a:gd name="connsiteY6" fmla="*/ 2554774 h 5335929"/>
                <a:gd name="connsiteX7" fmla="*/ 7684 w 6883191"/>
                <a:gd name="connsiteY7" fmla="*/ 2376765 h 5335929"/>
                <a:gd name="connsiteX8" fmla="*/ 88852 w 6883191"/>
                <a:gd name="connsiteY8" fmla="*/ 2141317 h 5335929"/>
                <a:gd name="connsiteX9" fmla="*/ 533657 w 6883191"/>
                <a:gd name="connsiteY9" fmla="*/ 1119706 h 5335929"/>
                <a:gd name="connsiteX10" fmla="*/ 698645 w 6883191"/>
                <a:gd name="connsiteY10" fmla="*/ 809360 h 5335929"/>
                <a:gd name="connsiteX11" fmla="*/ 887071 w 6883191"/>
                <a:gd name="connsiteY11" fmla="*/ 694192 h 5335929"/>
                <a:gd name="connsiteX12" fmla="*/ 1400601 w 6883191"/>
                <a:gd name="connsiteY12" fmla="*/ 667377 h 5335929"/>
                <a:gd name="connsiteX13" fmla="*/ 1952376 w 6883191"/>
                <a:gd name="connsiteY13" fmla="*/ 636463 h 5335929"/>
                <a:gd name="connsiteX14" fmla="*/ 2337861 w 6883191"/>
                <a:gd name="connsiteY14" fmla="*/ 516906 h 5335929"/>
                <a:gd name="connsiteX15" fmla="*/ 3121419 w 6883191"/>
                <a:gd name="connsiteY15" fmla="*/ 69448 h 5335929"/>
                <a:gd name="connsiteX16" fmla="*/ 3364487 w 6883191"/>
                <a:gd name="connsiteY16" fmla="*/ 0 h 5335929"/>
                <a:gd name="connsiteX17" fmla="*/ 3653854 w 6883191"/>
                <a:gd name="connsiteY17" fmla="*/ 104172 h 5335929"/>
                <a:gd name="connsiteX18" fmla="*/ 4128416 w 6883191"/>
                <a:gd name="connsiteY18" fmla="*/ 370390 h 5335929"/>
                <a:gd name="connsiteX19" fmla="*/ 4521956 w 6883191"/>
                <a:gd name="connsiteY19" fmla="*/ 601884 h 5335929"/>
                <a:gd name="connsiteX20" fmla="*/ 5228011 w 6883191"/>
                <a:gd name="connsiteY20" fmla="*/ 694481 h 5335929"/>
                <a:gd name="connsiteX21" fmla="*/ 5772021 w 6883191"/>
                <a:gd name="connsiteY21" fmla="*/ 717631 h 5335929"/>
                <a:gd name="connsiteX22" fmla="*/ 6049814 w 6883191"/>
                <a:gd name="connsiteY22" fmla="*/ 891251 h 5335929"/>
                <a:gd name="connsiteX23" fmla="*/ 6362330 w 6883191"/>
                <a:gd name="connsiteY23" fmla="*/ 1388962 h 5335929"/>
                <a:gd name="connsiteX24" fmla="*/ 6767444 w 6883191"/>
                <a:gd name="connsiteY24" fmla="*/ 2129742 h 5335929"/>
                <a:gd name="connsiteX25" fmla="*/ 6883191 w 6883191"/>
                <a:gd name="connsiteY25" fmla="*/ 2395960 h 5335929"/>
                <a:gd name="connsiteX26" fmla="*/ 6825318 w 6883191"/>
                <a:gd name="connsiteY26" fmla="*/ 2592729 h 5335929"/>
                <a:gd name="connsiteX27" fmla="*/ 6686421 w 6883191"/>
                <a:gd name="connsiteY27" fmla="*/ 2604304 h 5335929"/>
                <a:gd name="connsiteX28" fmla="*/ 6489652 w 6883191"/>
                <a:gd name="connsiteY28" fmla="*/ 2500132 h 5335929"/>
                <a:gd name="connsiteX29" fmla="*/ 6223434 w 6883191"/>
                <a:gd name="connsiteY29" fmla="*/ 2071869 h 5335929"/>
                <a:gd name="connsiteX30" fmla="*/ 6003515 w 6883191"/>
                <a:gd name="connsiteY30" fmla="*/ 1689904 h 5335929"/>
                <a:gd name="connsiteX31" fmla="*/ 5876194 w 6883191"/>
                <a:gd name="connsiteY31" fmla="*/ 1562582 h 5335929"/>
                <a:gd name="connsiteX32" fmla="*/ 5841469 w 6883191"/>
                <a:gd name="connsiteY32" fmla="*/ 1574157 h 5335929"/>
                <a:gd name="connsiteX33" fmla="*/ 5934067 w 6883191"/>
                <a:gd name="connsiteY33" fmla="*/ 1956122 h 5335929"/>
                <a:gd name="connsiteX34" fmla="*/ 6408629 w 6883191"/>
                <a:gd name="connsiteY34" fmla="*/ 3345084 h 5335929"/>
                <a:gd name="connsiteX35" fmla="*/ 6385480 w 6883191"/>
                <a:gd name="connsiteY35" fmla="*/ 3379808 h 5335929"/>
                <a:gd name="connsiteX36" fmla="*/ 5841469 w 6883191"/>
                <a:gd name="connsiteY36" fmla="*/ 3368233 h 5335929"/>
                <a:gd name="connsiteX37" fmla="*/ 5853044 w 6883191"/>
                <a:gd name="connsiteY37" fmla="*/ 5162309 h 5335929"/>
                <a:gd name="connsiteX38" fmla="*/ 5748872 w 6883191"/>
                <a:gd name="connsiteY38" fmla="*/ 5312780 h 5335929"/>
                <a:gd name="connsiteX39" fmla="*/ 5517378 w 6883191"/>
                <a:gd name="connsiteY39" fmla="*/ 5335929 h 5335929"/>
                <a:gd name="connsiteX40" fmla="*/ 5355333 w 6883191"/>
                <a:gd name="connsiteY40" fmla="*/ 5220182 h 5335929"/>
                <a:gd name="connsiteX41" fmla="*/ 5343758 w 6883191"/>
                <a:gd name="connsiteY41" fmla="*/ 5069712 h 5335929"/>
                <a:gd name="connsiteX42" fmla="*/ 5343758 w 6883191"/>
                <a:gd name="connsiteY42" fmla="*/ 3460831 h 5335929"/>
                <a:gd name="connsiteX43" fmla="*/ 5297459 w 6883191"/>
                <a:gd name="connsiteY43" fmla="*/ 3391382 h 5335929"/>
                <a:gd name="connsiteX44" fmla="*/ 5262735 w 6883191"/>
                <a:gd name="connsiteY44" fmla="*/ 3472405 h 5335929"/>
                <a:gd name="connsiteX45" fmla="*/ 5285885 w 6883191"/>
                <a:gd name="connsiteY45" fmla="*/ 5000263 h 5335929"/>
                <a:gd name="connsiteX46" fmla="*/ 5204862 w 6883191"/>
                <a:gd name="connsiteY46" fmla="*/ 5301205 h 5335929"/>
                <a:gd name="connsiteX47" fmla="*/ 4938644 w 6883191"/>
                <a:gd name="connsiteY47" fmla="*/ 5324355 h 5335929"/>
                <a:gd name="connsiteX48" fmla="*/ 4765024 w 6883191"/>
                <a:gd name="connsiteY48" fmla="*/ 5220182 h 5335929"/>
                <a:gd name="connsiteX49" fmla="*/ 4753449 w 6883191"/>
                <a:gd name="connsiteY49" fmla="*/ 4097438 h 5335929"/>
                <a:gd name="connsiteX50" fmla="*/ 4753449 w 6883191"/>
                <a:gd name="connsiteY50" fmla="*/ 3356658 h 5335929"/>
                <a:gd name="connsiteX51" fmla="*/ 4197864 w 6883191"/>
                <a:gd name="connsiteY51" fmla="*/ 3356658 h 5335929"/>
                <a:gd name="connsiteX52" fmla="*/ 4533530 w 6883191"/>
                <a:gd name="connsiteY52" fmla="*/ 2407534 h 5335929"/>
                <a:gd name="connsiteX53" fmla="*/ 4649277 w 6883191"/>
                <a:gd name="connsiteY53" fmla="*/ 1967696 h 5335929"/>
                <a:gd name="connsiteX54" fmla="*/ 4707150 w 6883191"/>
                <a:gd name="connsiteY54" fmla="*/ 1585732 h 5335929"/>
                <a:gd name="connsiteX55" fmla="*/ 4672426 w 6883191"/>
                <a:gd name="connsiteY55" fmla="*/ 1435261 h 5335929"/>
                <a:gd name="connsiteX56" fmla="*/ 4325186 w 6883191"/>
                <a:gd name="connsiteY56" fmla="*/ 1076446 h 5335929"/>
                <a:gd name="connsiteX57" fmla="*/ 3364487 w 6883191"/>
                <a:gd name="connsiteY57" fmla="*/ 416689 h 5335929"/>
                <a:gd name="connsiteX58" fmla="*/ 2623707 w 6883191"/>
                <a:gd name="connsiteY58" fmla="*/ 902825 h 5335929"/>
                <a:gd name="connsiteX59" fmla="*/ 2357490 w 6883191"/>
                <a:gd name="connsiteY59" fmla="*/ 1122744 h 5335929"/>
                <a:gd name="connsiteX60" fmla="*/ 2264892 w 6883191"/>
                <a:gd name="connsiteY60" fmla="*/ 1273215 h 5335929"/>
                <a:gd name="connsiteX61" fmla="*/ 2218594 w 6883191"/>
                <a:gd name="connsiteY61" fmla="*/ 1620456 h 5335929"/>
                <a:gd name="connsiteX62" fmla="*/ 2218594 w 6883191"/>
                <a:gd name="connsiteY62" fmla="*/ 2951544 h 5335929"/>
                <a:gd name="connsiteX63" fmla="*/ 2218594 w 6883191"/>
                <a:gd name="connsiteY63" fmla="*/ 5034987 h 5335929"/>
                <a:gd name="connsiteX64" fmla="*/ 2172295 w 6883191"/>
                <a:gd name="connsiteY64" fmla="*/ 5254906 h 5335929"/>
                <a:gd name="connsiteX65" fmla="*/ 1998675 w 6883191"/>
                <a:gd name="connsiteY65" fmla="*/ 5324355 h 5335929"/>
                <a:gd name="connsiteX66" fmla="*/ 1720882 w 6883191"/>
                <a:gd name="connsiteY66" fmla="*/ 5301205 h 5335929"/>
                <a:gd name="connsiteX67" fmla="*/ 1639859 w 6883191"/>
                <a:gd name="connsiteY67" fmla="*/ 5162309 h 5335929"/>
                <a:gd name="connsiteX68" fmla="*/ 1674583 w 6883191"/>
                <a:gd name="connsiteY68" fmla="*/ 4710896 h 5335929"/>
                <a:gd name="connsiteX69" fmla="*/ 1628285 w 6883191"/>
                <a:gd name="connsiteY69" fmla="*/ 3472405 h 5335929"/>
                <a:gd name="connsiteX70" fmla="*/ 1605135 w 6883191"/>
                <a:gd name="connsiteY70" fmla="*/ 3368233 h 5335929"/>
                <a:gd name="connsiteX71" fmla="*/ 1570411 w 6883191"/>
                <a:gd name="connsiteY71" fmla="*/ 3518704 h 5335929"/>
                <a:gd name="connsiteX72" fmla="*/ 1616276 w 6883191"/>
                <a:gd name="connsiteY72" fmla="*/ 4953965 h 5335929"/>
                <a:gd name="connsiteX73" fmla="*/ 1547262 w 6883191"/>
                <a:gd name="connsiteY73" fmla="*/ 5231757 h 5335929"/>
                <a:gd name="connsiteX74" fmla="*/ 1350492 w 6883191"/>
                <a:gd name="connsiteY74" fmla="*/ 5335929 h 5335929"/>
                <a:gd name="connsiteX75" fmla="*/ 1084275 w 6883191"/>
                <a:gd name="connsiteY75" fmla="*/ 5278056 h 5335929"/>
                <a:gd name="connsiteX76" fmla="*/ 991677 w 6883191"/>
                <a:gd name="connsiteY76" fmla="*/ 5104436 h 5335929"/>
                <a:gd name="connsiteX77" fmla="*/ 991677 w 6883191"/>
                <a:gd name="connsiteY77" fmla="*/ 5011838 h 5335929"/>
                <a:gd name="connsiteX78" fmla="*/ 999297 w 6883191"/>
                <a:gd name="connsiteY78" fmla="*/ 2008352 h 5335929"/>
                <a:gd name="connsiteX79" fmla="*/ 987722 w 6883191"/>
                <a:gd name="connsiteY79" fmla="*/ 1566248 h 5335929"/>
                <a:gd name="connsiteX0" fmla="*/ 987882 w 6883351"/>
                <a:gd name="connsiteY0" fmla="*/ 1566248 h 5335929"/>
                <a:gd name="connsiteX1" fmla="*/ 872859 w 6883351"/>
                <a:gd name="connsiteY1" fmla="*/ 1520238 h 5335929"/>
                <a:gd name="connsiteX2" fmla="*/ 768687 w 6883351"/>
                <a:gd name="connsiteY2" fmla="*/ 1661932 h 5335929"/>
                <a:gd name="connsiteX3" fmla="*/ 586723 w 6883351"/>
                <a:gd name="connsiteY3" fmla="*/ 2025570 h 5335929"/>
                <a:gd name="connsiteX4" fmla="*/ 405049 w 6883351"/>
                <a:gd name="connsiteY4" fmla="*/ 2388918 h 5335929"/>
                <a:gd name="connsiteX5" fmla="*/ 224532 w 6883351"/>
                <a:gd name="connsiteY5" fmla="*/ 2604015 h 5335929"/>
                <a:gd name="connsiteX6" fmla="*/ 31717 w 6883351"/>
                <a:gd name="connsiteY6" fmla="*/ 2554774 h 5335929"/>
                <a:gd name="connsiteX7" fmla="*/ 7844 w 6883351"/>
                <a:gd name="connsiteY7" fmla="*/ 2376765 h 5335929"/>
                <a:gd name="connsiteX8" fmla="*/ 89012 w 6883351"/>
                <a:gd name="connsiteY8" fmla="*/ 2141317 h 5335929"/>
                <a:gd name="connsiteX9" fmla="*/ 533817 w 6883351"/>
                <a:gd name="connsiteY9" fmla="*/ 1119706 h 5335929"/>
                <a:gd name="connsiteX10" fmla="*/ 698805 w 6883351"/>
                <a:gd name="connsiteY10" fmla="*/ 809360 h 5335929"/>
                <a:gd name="connsiteX11" fmla="*/ 887231 w 6883351"/>
                <a:gd name="connsiteY11" fmla="*/ 694192 h 5335929"/>
                <a:gd name="connsiteX12" fmla="*/ 1400761 w 6883351"/>
                <a:gd name="connsiteY12" fmla="*/ 667377 h 5335929"/>
                <a:gd name="connsiteX13" fmla="*/ 1952536 w 6883351"/>
                <a:gd name="connsiteY13" fmla="*/ 636463 h 5335929"/>
                <a:gd name="connsiteX14" fmla="*/ 2338021 w 6883351"/>
                <a:gd name="connsiteY14" fmla="*/ 516906 h 5335929"/>
                <a:gd name="connsiteX15" fmla="*/ 3121579 w 6883351"/>
                <a:gd name="connsiteY15" fmla="*/ 69448 h 5335929"/>
                <a:gd name="connsiteX16" fmla="*/ 3364647 w 6883351"/>
                <a:gd name="connsiteY16" fmla="*/ 0 h 5335929"/>
                <a:gd name="connsiteX17" fmla="*/ 3654014 w 6883351"/>
                <a:gd name="connsiteY17" fmla="*/ 104172 h 5335929"/>
                <a:gd name="connsiteX18" fmla="*/ 4128576 w 6883351"/>
                <a:gd name="connsiteY18" fmla="*/ 370390 h 5335929"/>
                <a:gd name="connsiteX19" fmla="*/ 4522116 w 6883351"/>
                <a:gd name="connsiteY19" fmla="*/ 601884 h 5335929"/>
                <a:gd name="connsiteX20" fmla="*/ 5228171 w 6883351"/>
                <a:gd name="connsiteY20" fmla="*/ 694481 h 5335929"/>
                <a:gd name="connsiteX21" fmla="*/ 5772181 w 6883351"/>
                <a:gd name="connsiteY21" fmla="*/ 717631 h 5335929"/>
                <a:gd name="connsiteX22" fmla="*/ 6049974 w 6883351"/>
                <a:gd name="connsiteY22" fmla="*/ 891251 h 5335929"/>
                <a:gd name="connsiteX23" fmla="*/ 6362490 w 6883351"/>
                <a:gd name="connsiteY23" fmla="*/ 1388962 h 5335929"/>
                <a:gd name="connsiteX24" fmla="*/ 6767604 w 6883351"/>
                <a:gd name="connsiteY24" fmla="*/ 2129742 h 5335929"/>
                <a:gd name="connsiteX25" fmla="*/ 6883351 w 6883351"/>
                <a:gd name="connsiteY25" fmla="*/ 2395960 h 5335929"/>
                <a:gd name="connsiteX26" fmla="*/ 6825478 w 6883351"/>
                <a:gd name="connsiteY26" fmla="*/ 2592729 h 5335929"/>
                <a:gd name="connsiteX27" fmla="*/ 6686581 w 6883351"/>
                <a:gd name="connsiteY27" fmla="*/ 2604304 h 5335929"/>
                <a:gd name="connsiteX28" fmla="*/ 6489812 w 6883351"/>
                <a:gd name="connsiteY28" fmla="*/ 2500132 h 5335929"/>
                <a:gd name="connsiteX29" fmla="*/ 6223594 w 6883351"/>
                <a:gd name="connsiteY29" fmla="*/ 2071869 h 5335929"/>
                <a:gd name="connsiteX30" fmla="*/ 6003675 w 6883351"/>
                <a:gd name="connsiteY30" fmla="*/ 1689904 h 5335929"/>
                <a:gd name="connsiteX31" fmla="*/ 5876354 w 6883351"/>
                <a:gd name="connsiteY31" fmla="*/ 1562582 h 5335929"/>
                <a:gd name="connsiteX32" fmla="*/ 5841629 w 6883351"/>
                <a:gd name="connsiteY32" fmla="*/ 1574157 h 5335929"/>
                <a:gd name="connsiteX33" fmla="*/ 5934227 w 6883351"/>
                <a:gd name="connsiteY33" fmla="*/ 1956122 h 5335929"/>
                <a:gd name="connsiteX34" fmla="*/ 6408789 w 6883351"/>
                <a:gd name="connsiteY34" fmla="*/ 3345084 h 5335929"/>
                <a:gd name="connsiteX35" fmla="*/ 6385640 w 6883351"/>
                <a:gd name="connsiteY35" fmla="*/ 3379808 h 5335929"/>
                <a:gd name="connsiteX36" fmla="*/ 5841629 w 6883351"/>
                <a:gd name="connsiteY36" fmla="*/ 3368233 h 5335929"/>
                <a:gd name="connsiteX37" fmla="*/ 5853204 w 6883351"/>
                <a:gd name="connsiteY37" fmla="*/ 5162309 h 5335929"/>
                <a:gd name="connsiteX38" fmla="*/ 5749032 w 6883351"/>
                <a:gd name="connsiteY38" fmla="*/ 5312780 h 5335929"/>
                <a:gd name="connsiteX39" fmla="*/ 5517538 w 6883351"/>
                <a:gd name="connsiteY39" fmla="*/ 5335929 h 5335929"/>
                <a:gd name="connsiteX40" fmla="*/ 5355493 w 6883351"/>
                <a:gd name="connsiteY40" fmla="*/ 5220182 h 5335929"/>
                <a:gd name="connsiteX41" fmla="*/ 5343918 w 6883351"/>
                <a:gd name="connsiteY41" fmla="*/ 5069712 h 5335929"/>
                <a:gd name="connsiteX42" fmla="*/ 5343918 w 6883351"/>
                <a:gd name="connsiteY42" fmla="*/ 3460831 h 5335929"/>
                <a:gd name="connsiteX43" fmla="*/ 5297619 w 6883351"/>
                <a:gd name="connsiteY43" fmla="*/ 3391382 h 5335929"/>
                <a:gd name="connsiteX44" fmla="*/ 5262895 w 6883351"/>
                <a:gd name="connsiteY44" fmla="*/ 3472405 h 5335929"/>
                <a:gd name="connsiteX45" fmla="*/ 5286045 w 6883351"/>
                <a:gd name="connsiteY45" fmla="*/ 5000263 h 5335929"/>
                <a:gd name="connsiteX46" fmla="*/ 5205022 w 6883351"/>
                <a:gd name="connsiteY46" fmla="*/ 5301205 h 5335929"/>
                <a:gd name="connsiteX47" fmla="*/ 4938804 w 6883351"/>
                <a:gd name="connsiteY47" fmla="*/ 5324355 h 5335929"/>
                <a:gd name="connsiteX48" fmla="*/ 4765184 w 6883351"/>
                <a:gd name="connsiteY48" fmla="*/ 5220182 h 5335929"/>
                <a:gd name="connsiteX49" fmla="*/ 4753609 w 6883351"/>
                <a:gd name="connsiteY49" fmla="*/ 4097438 h 5335929"/>
                <a:gd name="connsiteX50" fmla="*/ 4753609 w 6883351"/>
                <a:gd name="connsiteY50" fmla="*/ 3356658 h 5335929"/>
                <a:gd name="connsiteX51" fmla="*/ 4198024 w 6883351"/>
                <a:gd name="connsiteY51" fmla="*/ 3356658 h 5335929"/>
                <a:gd name="connsiteX52" fmla="*/ 4533690 w 6883351"/>
                <a:gd name="connsiteY52" fmla="*/ 2407534 h 5335929"/>
                <a:gd name="connsiteX53" fmla="*/ 4649437 w 6883351"/>
                <a:gd name="connsiteY53" fmla="*/ 1967696 h 5335929"/>
                <a:gd name="connsiteX54" fmla="*/ 4707310 w 6883351"/>
                <a:gd name="connsiteY54" fmla="*/ 1585732 h 5335929"/>
                <a:gd name="connsiteX55" fmla="*/ 4672586 w 6883351"/>
                <a:gd name="connsiteY55" fmla="*/ 1435261 h 5335929"/>
                <a:gd name="connsiteX56" fmla="*/ 4325346 w 6883351"/>
                <a:gd name="connsiteY56" fmla="*/ 1076446 h 5335929"/>
                <a:gd name="connsiteX57" fmla="*/ 3364647 w 6883351"/>
                <a:gd name="connsiteY57" fmla="*/ 416689 h 5335929"/>
                <a:gd name="connsiteX58" fmla="*/ 2623867 w 6883351"/>
                <a:gd name="connsiteY58" fmla="*/ 902825 h 5335929"/>
                <a:gd name="connsiteX59" fmla="*/ 2357650 w 6883351"/>
                <a:gd name="connsiteY59" fmla="*/ 1122744 h 5335929"/>
                <a:gd name="connsiteX60" fmla="*/ 2265052 w 6883351"/>
                <a:gd name="connsiteY60" fmla="*/ 1273215 h 5335929"/>
                <a:gd name="connsiteX61" fmla="*/ 2218754 w 6883351"/>
                <a:gd name="connsiteY61" fmla="*/ 1620456 h 5335929"/>
                <a:gd name="connsiteX62" fmla="*/ 2218754 w 6883351"/>
                <a:gd name="connsiteY62" fmla="*/ 2951544 h 5335929"/>
                <a:gd name="connsiteX63" fmla="*/ 2218754 w 6883351"/>
                <a:gd name="connsiteY63" fmla="*/ 5034987 h 5335929"/>
                <a:gd name="connsiteX64" fmla="*/ 2172455 w 6883351"/>
                <a:gd name="connsiteY64" fmla="*/ 5254906 h 5335929"/>
                <a:gd name="connsiteX65" fmla="*/ 1998835 w 6883351"/>
                <a:gd name="connsiteY65" fmla="*/ 5324355 h 5335929"/>
                <a:gd name="connsiteX66" fmla="*/ 1721042 w 6883351"/>
                <a:gd name="connsiteY66" fmla="*/ 5301205 h 5335929"/>
                <a:gd name="connsiteX67" fmla="*/ 1640019 w 6883351"/>
                <a:gd name="connsiteY67" fmla="*/ 5162309 h 5335929"/>
                <a:gd name="connsiteX68" fmla="*/ 1674743 w 6883351"/>
                <a:gd name="connsiteY68" fmla="*/ 4710896 h 5335929"/>
                <a:gd name="connsiteX69" fmla="*/ 1628445 w 6883351"/>
                <a:gd name="connsiteY69" fmla="*/ 3472405 h 5335929"/>
                <a:gd name="connsiteX70" fmla="*/ 1605295 w 6883351"/>
                <a:gd name="connsiteY70" fmla="*/ 3368233 h 5335929"/>
                <a:gd name="connsiteX71" fmla="*/ 1570571 w 6883351"/>
                <a:gd name="connsiteY71" fmla="*/ 3518704 h 5335929"/>
                <a:gd name="connsiteX72" fmla="*/ 1616436 w 6883351"/>
                <a:gd name="connsiteY72" fmla="*/ 4953965 h 5335929"/>
                <a:gd name="connsiteX73" fmla="*/ 1547422 w 6883351"/>
                <a:gd name="connsiteY73" fmla="*/ 5231757 h 5335929"/>
                <a:gd name="connsiteX74" fmla="*/ 1350652 w 6883351"/>
                <a:gd name="connsiteY74" fmla="*/ 5335929 h 5335929"/>
                <a:gd name="connsiteX75" fmla="*/ 1084435 w 6883351"/>
                <a:gd name="connsiteY75" fmla="*/ 5278056 h 5335929"/>
                <a:gd name="connsiteX76" fmla="*/ 991837 w 6883351"/>
                <a:gd name="connsiteY76" fmla="*/ 5104436 h 5335929"/>
                <a:gd name="connsiteX77" fmla="*/ 991837 w 6883351"/>
                <a:gd name="connsiteY77" fmla="*/ 5011838 h 5335929"/>
                <a:gd name="connsiteX78" fmla="*/ 999457 w 6883351"/>
                <a:gd name="connsiteY78" fmla="*/ 2008352 h 5335929"/>
                <a:gd name="connsiteX79" fmla="*/ 987882 w 6883351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98334 w 6882880"/>
                <a:gd name="connsiteY10" fmla="*/ 80936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57179 w 6882880"/>
                <a:gd name="connsiteY59" fmla="*/ 1122744 h 5335929"/>
                <a:gd name="connsiteX60" fmla="*/ 2264581 w 6882880"/>
                <a:gd name="connsiteY60" fmla="*/ 127321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57179 w 6882880"/>
                <a:gd name="connsiteY59" fmla="*/ 1122744 h 5335929"/>
                <a:gd name="connsiteX60" fmla="*/ 2264581 w 6882880"/>
                <a:gd name="connsiteY60" fmla="*/ 127321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57179 w 6882880"/>
                <a:gd name="connsiteY59" fmla="*/ 1122744 h 5335929"/>
                <a:gd name="connsiteX60" fmla="*/ 2264581 w 6882880"/>
                <a:gd name="connsiteY60" fmla="*/ 127321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57179 w 6882880"/>
                <a:gd name="connsiteY59" fmla="*/ 1122744 h 5335929"/>
                <a:gd name="connsiteX60" fmla="*/ 2249341 w 6882880"/>
                <a:gd name="connsiteY60" fmla="*/ 131893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57179 w 6882880"/>
                <a:gd name="connsiteY59" fmla="*/ 1122744 h 5335929"/>
                <a:gd name="connsiteX60" fmla="*/ 2249341 w 6882880"/>
                <a:gd name="connsiteY60" fmla="*/ 131893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57179 w 6882880"/>
                <a:gd name="connsiteY59" fmla="*/ 1122744 h 5335929"/>
                <a:gd name="connsiteX60" fmla="*/ 2249341 w 6882880"/>
                <a:gd name="connsiteY60" fmla="*/ 131893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57179 w 6882880"/>
                <a:gd name="connsiteY59" fmla="*/ 1122744 h 5335929"/>
                <a:gd name="connsiteX60" fmla="*/ 2253151 w 6882880"/>
                <a:gd name="connsiteY60" fmla="*/ 132274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68609 w 6882880"/>
                <a:gd name="connsiteY59" fmla="*/ 1122744 h 5335929"/>
                <a:gd name="connsiteX60" fmla="*/ 2253151 w 6882880"/>
                <a:gd name="connsiteY60" fmla="*/ 132274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68609 w 6882880"/>
                <a:gd name="connsiteY59" fmla="*/ 1122744 h 5335929"/>
                <a:gd name="connsiteX60" fmla="*/ 2253151 w 6882880"/>
                <a:gd name="connsiteY60" fmla="*/ 132274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64176 w 6882880"/>
                <a:gd name="connsiteY57" fmla="*/ 416689 h 5335929"/>
                <a:gd name="connsiteX58" fmla="*/ 2623396 w 6882880"/>
                <a:gd name="connsiteY58" fmla="*/ 902825 h 5335929"/>
                <a:gd name="connsiteX59" fmla="*/ 2368609 w 6882880"/>
                <a:gd name="connsiteY59" fmla="*/ 1122744 h 5335929"/>
                <a:gd name="connsiteX60" fmla="*/ 2253151 w 6882880"/>
                <a:gd name="connsiteY60" fmla="*/ 132274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6944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75606 w 6882880"/>
                <a:gd name="connsiteY57" fmla="*/ 412879 h 5335929"/>
                <a:gd name="connsiteX58" fmla="*/ 2623396 w 6882880"/>
                <a:gd name="connsiteY58" fmla="*/ 902825 h 5335929"/>
                <a:gd name="connsiteX59" fmla="*/ 2368609 w 6882880"/>
                <a:gd name="connsiteY59" fmla="*/ 1122744 h 5335929"/>
                <a:gd name="connsiteX60" fmla="*/ 2253151 w 6882880"/>
                <a:gd name="connsiteY60" fmla="*/ 132274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121108 w 6882880"/>
                <a:gd name="connsiteY15" fmla="*/ 9611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75606 w 6882880"/>
                <a:gd name="connsiteY57" fmla="*/ 412879 h 5335929"/>
                <a:gd name="connsiteX58" fmla="*/ 2623396 w 6882880"/>
                <a:gd name="connsiteY58" fmla="*/ 902825 h 5335929"/>
                <a:gd name="connsiteX59" fmla="*/ 2368609 w 6882880"/>
                <a:gd name="connsiteY59" fmla="*/ 1122744 h 5335929"/>
                <a:gd name="connsiteX60" fmla="*/ 2253151 w 6882880"/>
                <a:gd name="connsiteY60" fmla="*/ 132274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248 h 5335929"/>
                <a:gd name="connsiteX1" fmla="*/ 872388 w 6882880"/>
                <a:gd name="connsiteY1" fmla="*/ 1520238 h 5335929"/>
                <a:gd name="connsiteX2" fmla="*/ 768216 w 6882880"/>
                <a:gd name="connsiteY2" fmla="*/ 1661932 h 5335929"/>
                <a:gd name="connsiteX3" fmla="*/ 586252 w 6882880"/>
                <a:gd name="connsiteY3" fmla="*/ 2025570 h 5335929"/>
                <a:gd name="connsiteX4" fmla="*/ 404578 w 6882880"/>
                <a:gd name="connsiteY4" fmla="*/ 2388918 h 5335929"/>
                <a:gd name="connsiteX5" fmla="*/ 212631 w 6882880"/>
                <a:gd name="connsiteY5" fmla="*/ 2604015 h 5335929"/>
                <a:gd name="connsiteX6" fmla="*/ 31246 w 6882880"/>
                <a:gd name="connsiteY6" fmla="*/ 2554774 h 5335929"/>
                <a:gd name="connsiteX7" fmla="*/ 7373 w 6882880"/>
                <a:gd name="connsiteY7" fmla="*/ 2376765 h 5335929"/>
                <a:gd name="connsiteX8" fmla="*/ 88541 w 6882880"/>
                <a:gd name="connsiteY8" fmla="*/ 2141317 h 5335929"/>
                <a:gd name="connsiteX9" fmla="*/ 533346 w 6882880"/>
                <a:gd name="connsiteY9" fmla="*/ 1119706 h 5335929"/>
                <a:gd name="connsiteX10" fmla="*/ 671664 w 6882880"/>
                <a:gd name="connsiteY10" fmla="*/ 832220 h 5335929"/>
                <a:gd name="connsiteX11" fmla="*/ 886760 w 6882880"/>
                <a:gd name="connsiteY11" fmla="*/ 694192 h 5335929"/>
                <a:gd name="connsiteX12" fmla="*/ 1400290 w 6882880"/>
                <a:gd name="connsiteY12" fmla="*/ 667377 h 5335929"/>
                <a:gd name="connsiteX13" fmla="*/ 1952065 w 6882880"/>
                <a:gd name="connsiteY13" fmla="*/ 636463 h 5335929"/>
                <a:gd name="connsiteX14" fmla="*/ 2337550 w 6882880"/>
                <a:gd name="connsiteY14" fmla="*/ 516906 h 5335929"/>
                <a:gd name="connsiteX15" fmla="*/ 3060148 w 6882880"/>
                <a:gd name="connsiteY15" fmla="*/ 130408 h 5335929"/>
                <a:gd name="connsiteX16" fmla="*/ 3364176 w 6882880"/>
                <a:gd name="connsiteY16" fmla="*/ 0 h 5335929"/>
                <a:gd name="connsiteX17" fmla="*/ 3653543 w 6882880"/>
                <a:gd name="connsiteY17" fmla="*/ 104172 h 5335929"/>
                <a:gd name="connsiteX18" fmla="*/ 4128105 w 6882880"/>
                <a:gd name="connsiteY18" fmla="*/ 370390 h 5335929"/>
                <a:gd name="connsiteX19" fmla="*/ 4521645 w 6882880"/>
                <a:gd name="connsiteY19" fmla="*/ 601884 h 5335929"/>
                <a:gd name="connsiteX20" fmla="*/ 5227700 w 6882880"/>
                <a:gd name="connsiteY20" fmla="*/ 694481 h 5335929"/>
                <a:gd name="connsiteX21" fmla="*/ 5771710 w 6882880"/>
                <a:gd name="connsiteY21" fmla="*/ 717631 h 5335929"/>
                <a:gd name="connsiteX22" fmla="*/ 6049503 w 6882880"/>
                <a:gd name="connsiteY22" fmla="*/ 891251 h 5335929"/>
                <a:gd name="connsiteX23" fmla="*/ 6362019 w 6882880"/>
                <a:gd name="connsiteY23" fmla="*/ 1388962 h 5335929"/>
                <a:gd name="connsiteX24" fmla="*/ 6767133 w 6882880"/>
                <a:gd name="connsiteY24" fmla="*/ 2129742 h 5335929"/>
                <a:gd name="connsiteX25" fmla="*/ 6882880 w 6882880"/>
                <a:gd name="connsiteY25" fmla="*/ 2395960 h 5335929"/>
                <a:gd name="connsiteX26" fmla="*/ 6825007 w 6882880"/>
                <a:gd name="connsiteY26" fmla="*/ 2592729 h 5335929"/>
                <a:gd name="connsiteX27" fmla="*/ 6686110 w 6882880"/>
                <a:gd name="connsiteY27" fmla="*/ 2604304 h 5335929"/>
                <a:gd name="connsiteX28" fmla="*/ 6489341 w 6882880"/>
                <a:gd name="connsiteY28" fmla="*/ 2500132 h 5335929"/>
                <a:gd name="connsiteX29" fmla="*/ 6223123 w 6882880"/>
                <a:gd name="connsiteY29" fmla="*/ 2071869 h 5335929"/>
                <a:gd name="connsiteX30" fmla="*/ 6003204 w 6882880"/>
                <a:gd name="connsiteY30" fmla="*/ 1689904 h 5335929"/>
                <a:gd name="connsiteX31" fmla="*/ 5875883 w 6882880"/>
                <a:gd name="connsiteY31" fmla="*/ 1562582 h 5335929"/>
                <a:gd name="connsiteX32" fmla="*/ 5841158 w 6882880"/>
                <a:gd name="connsiteY32" fmla="*/ 1574157 h 5335929"/>
                <a:gd name="connsiteX33" fmla="*/ 5933756 w 6882880"/>
                <a:gd name="connsiteY33" fmla="*/ 1956122 h 5335929"/>
                <a:gd name="connsiteX34" fmla="*/ 6408318 w 6882880"/>
                <a:gd name="connsiteY34" fmla="*/ 3345084 h 5335929"/>
                <a:gd name="connsiteX35" fmla="*/ 6385169 w 6882880"/>
                <a:gd name="connsiteY35" fmla="*/ 3379808 h 5335929"/>
                <a:gd name="connsiteX36" fmla="*/ 5841158 w 6882880"/>
                <a:gd name="connsiteY36" fmla="*/ 3368233 h 5335929"/>
                <a:gd name="connsiteX37" fmla="*/ 5852733 w 6882880"/>
                <a:gd name="connsiteY37" fmla="*/ 5162309 h 5335929"/>
                <a:gd name="connsiteX38" fmla="*/ 5748561 w 6882880"/>
                <a:gd name="connsiteY38" fmla="*/ 5312780 h 5335929"/>
                <a:gd name="connsiteX39" fmla="*/ 5517067 w 6882880"/>
                <a:gd name="connsiteY39" fmla="*/ 5335929 h 5335929"/>
                <a:gd name="connsiteX40" fmla="*/ 5355022 w 6882880"/>
                <a:gd name="connsiteY40" fmla="*/ 5220182 h 5335929"/>
                <a:gd name="connsiteX41" fmla="*/ 5343447 w 6882880"/>
                <a:gd name="connsiteY41" fmla="*/ 5069712 h 5335929"/>
                <a:gd name="connsiteX42" fmla="*/ 5343447 w 6882880"/>
                <a:gd name="connsiteY42" fmla="*/ 3460831 h 5335929"/>
                <a:gd name="connsiteX43" fmla="*/ 5297148 w 6882880"/>
                <a:gd name="connsiteY43" fmla="*/ 3391382 h 5335929"/>
                <a:gd name="connsiteX44" fmla="*/ 5262424 w 6882880"/>
                <a:gd name="connsiteY44" fmla="*/ 3472405 h 5335929"/>
                <a:gd name="connsiteX45" fmla="*/ 5285574 w 6882880"/>
                <a:gd name="connsiteY45" fmla="*/ 5000263 h 5335929"/>
                <a:gd name="connsiteX46" fmla="*/ 5204551 w 6882880"/>
                <a:gd name="connsiteY46" fmla="*/ 5301205 h 5335929"/>
                <a:gd name="connsiteX47" fmla="*/ 4938333 w 6882880"/>
                <a:gd name="connsiteY47" fmla="*/ 5324355 h 5335929"/>
                <a:gd name="connsiteX48" fmla="*/ 4764713 w 6882880"/>
                <a:gd name="connsiteY48" fmla="*/ 5220182 h 5335929"/>
                <a:gd name="connsiteX49" fmla="*/ 4753138 w 6882880"/>
                <a:gd name="connsiteY49" fmla="*/ 4097438 h 5335929"/>
                <a:gd name="connsiteX50" fmla="*/ 4753138 w 6882880"/>
                <a:gd name="connsiteY50" fmla="*/ 3356658 h 5335929"/>
                <a:gd name="connsiteX51" fmla="*/ 4197553 w 6882880"/>
                <a:gd name="connsiteY51" fmla="*/ 3356658 h 5335929"/>
                <a:gd name="connsiteX52" fmla="*/ 4533219 w 6882880"/>
                <a:gd name="connsiteY52" fmla="*/ 2407534 h 5335929"/>
                <a:gd name="connsiteX53" fmla="*/ 4648966 w 6882880"/>
                <a:gd name="connsiteY53" fmla="*/ 1967696 h 5335929"/>
                <a:gd name="connsiteX54" fmla="*/ 4706839 w 6882880"/>
                <a:gd name="connsiteY54" fmla="*/ 1585732 h 5335929"/>
                <a:gd name="connsiteX55" fmla="*/ 4672115 w 6882880"/>
                <a:gd name="connsiteY55" fmla="*/ 1435261 h 5335929"/>
                <a:gd name="connsiteX56" fmla="*/ 4324875 w 6882880"/>
                <a:gd name="connsiteY56" fmla="*/ 1076446 h 5335929"/>
                <a:gd name="connsiteX57" fmla="*/ 3375606 w 6882880"/>
                <a:gd name="connsiteY57" fmla="*/ 412879 h 5335929"/>
                <a:gd name="connsiteX58" fmla="*/ 2623396 w 6882880"/>
                <a:gd name="connsiteY58" fmla="*/ 902825 h 5335929"/>
                <a:gd name="connsiteX59" fmla="*/ 2368609 w 6882880"/>
                <a:gd name="connsiteY59" fmla="*/ 1122744 h 5335929"/>
                <a:gd name="connsiteX60" fmla="*/ 2253151 w 6882880"/>
                <a:gd name="connsiteY60" fmla="*/ 1322745 h 5335929"/>
                <a:gd name="connsiteX61" fmla="*/ 2218283 w 6882880"/>
                <a:gd name="connsiteY61" fmla="*/ 1620456 h 5335929"/>
                <a:gd name="connsiteX62" fmla="*/ 2218283 w 6882880"/>
                <a:gd name="connsiteY62" fmla="*/ 2951544 h 5335929"/>
                <a:gd name="connsiteX63" fmla="*/ 2218283 w 6882880"/>
                <a:gd name="connsiteY63" fmla="*/ 5034987 h 5335929"/>
                <a:gd name="connsiteX64" fmla="*/ 2171984 w 6882880"/>
                <a:gd name="connsiteY64" fmla="*/ 5254906 h 5335929"/>
                <a:gd name="connsiteX65" fmla="*/ 1998364 w 6882880"/>
                <a:gd name="connsiteY65" fmla="*/ 5324355 h 5335929"/>
                <a:gd name="connsiteX66" fmla="*/ 1720571 w 6882880"/>
                <a:gd name="connsiteY66" fmla="*/ 5301205 h 5335929"/>
                <a:gd name="connsiteX67" fmla="*/ 1639548 w 6882880"/>
                <a:gd name="connsiteY67" fmla="*/ 5162309 h 5335929"/>
                <a:gd name="connsiteX68" fmla="*/ 1674272 w 6882880"/>
                <a:gd name="connsiteY68" fmla="*/ 4710896 h 5335929"/>
                <a:gd name="connsiteX69" fmla="*/ 1627974 w 6882880"/>
                <a:gd name="connsiteY69" fmla="*/ 3472405 h 5335929"/>
                <a:gd name="connsiteX70" fmla="*/ 1604824 w 6882880"/>
                <a:gd name="connsiteY70" fmla="*/ 3368233 h 5335929"/>
                <a:gd name="connsiteX71" fmla="*/ 1570100 w 6882880"/>
                <a:gd name="connsiteY71" fmla="*/ 3518704 h 5335929"/>
                <a:gd name="connsiteX72" fmla="*/ 1615965 w 6882880"/>
                <a:gd name="connsiteY72" fmla="*/ 4953965 h 5335929"/>
                <a:gd name="connsiteX73" fmla="*/ 1546951 w 6882880"/>
                <a:gd name="connsiteY73" fmla="*/ 5231757 h 5335929"/>
                <a:gd name="connsiteX74" fmla="*/ 1350181 w 6882880"/>
                <a:gd name="connsiteY74" fmla="*/ 5335929 h 5335929"/>
                <a:gd name="connsiteX75" fmla="*/ 1083964 w 6882880"/>
                <a:gd name="connsiteY75" fmla="*/ 5278056 h 5335929"/>
                <a:gd name="connsiteX76" fmla="*/ 991366 w 6882880"/>
                <a:gd name="connsiteY76" fmla="*/ 5104436 h 5335929"/>
                <a:gd name="connsiteX77" fmla="*/ 991366 w 6882880"/>
                <a:gd name="connsiteY77" fmla="*/ 5011838 h 5335929"/>
                <a:gd name="connsiteX78" fmla="*/ 998986 w 6882880"/>
                <a:gd name="connsiteY78" fmla="*/ 2008352 h 5335929"/>
                <a:gd name="connsiteX79" fmla="*/ 987411 w 6882880"/>
                <a:gd name="connsiteY79" fmla="*/ 1566248 h 5335929"/>
                <a:gd name="connsiteX0" fmla="*/ 987411 w 6882880"/>
                <a:gd name="connsiteY0" fmla="*/ 1566531 h 5336212"/>
                <a:gd name="connsiteX1" fmla="*/ 872388 w 6882880"/>
                <a:gd name="connsiteY1" fmla="*/ 1520521 h 5336212"/>
                <a:gd name="connsiteX2" fmla="*/ 768216 w 6882880"/>
                <a:gd name="connsiteY2" fmla="*/ 1662215 h 5336212"/>
                <a:gd name="connsiteX3" fmla="*/ 586252 w 6882880"/>
                <a:gd name="connsiteY3" fmla="*/ 2025853 h 5336212"/>
                <a:gd name="connsiteX4" fmla="*/ 404578 w 6882880"/>
                <a:gd name="connsiteY4" fmla="*/ 2389201 h 5336212"/>
                <a:gd name="connsiteX5" fmla="*/ 212631 w 6882880"/>
                <a:gd name="connsiteY5" fmla="*/ 2604298 h 5336212"/>
                <a:gd name="connsiteX6" fmla="*/ 31246 w 6882880"/>
                <a:gd name="connsiteY6" fmla="*/ 2555057 h 5336212"/>
                <a:gd name="connsiteX7" fmla="*/ 7373 w 6882880"/>
                <a:gd name="connsiteY7" fmla="*/ 2377048 h 5336212"/>
                <a:gd name="connsiteX8" fmla="*/ 88541 w 6882880"/>
                <a:gd name="connsiteY8" fmla="*/ 2141600 h 5336212"/>
                <a:gd name="connsiteX9" fmla="*/ 533346 w 6882880"/>
                <a:gd name="connsiteY9" fmla="*/ 1119989 h 5336212"/>
                <a:gd name="connsiteX10" fmla="*/ 671664 w 6882880"/>
                <a:gd name="connsiteY10" fmla="*/ 832503 h 5336212"/>
                <a:gd name="connsiteX11" fmla="*/ 886760 w 6882880"/>
                <a:gd name="connsiteY11" fmla="*/ 694475 h 5336212"/>
                <a:gd name="connsiteX12" fmla="*/ 1400290 w 6882880"/>
                <a:gd name="connsiteY12" fmla="*/ 667660 h 5336212"/>
                <a:gd name="connsiteX13" fmla="*/ 1952065 w 6882880"/>
                <a:gd name="connsiteY13" fmla="*/ 636746 h 5336212"/>
                <a:gd name="connsiteX14" fmla="*/ 2337550 w 6882880"/>
                <a:gd name="connsiteY14" fmla="*/ 517189 h 5336212"/>
                <a:gd name="connsiteX15" fmla="*/ 3060148 w 6882880"/>
                <a:gd name="connsiteY15" fmla="*/ 130691 h 5336212"/>
                <a:gd name="connsiteX16" fmla="*/ 3364176 w 6882880"/>
                <a:gd name="connsiteY16" fmla="*/ 283 h 5336212"/>
                <a:gd name="connsiteX17" fmla="*/ 3653543 w 6882880"/>
                <a:gd name="connsiteY17" fmla="*/ 104455 h 5336212"/>
                <a:gd name="connsiteX18" fmla="*/ 4128105 w 6882880"/>
                <a:gd name="connsiteY18" fmla="*/ 370673 h 5336212"/>
                <a:gd name="connsiteX19" fmla="*/ 4521645 w 6882880"/>
                <a:gd name="connsiteY19" fmla="*/ 602167 h 5336212"/>
                <a:gd name="connsiteX20" fmla="*/ 5227700 w 6882880"/>
                <a:gd name="connsiteY20" fmla="*/ 694764 h 5336212"/>
                <a:gd name="connsiteX21" fmla="*/ 5771710 w 6882880"/>
                <a:gd name="connsiteY21" fmla="*/ 717914 h 5336212"/>
                <a:gd name="connsiteX22" fmla="*/ 6049503 w 6882880"/>
                <a:gd name="connsiteY22" fmla="*/ 891534 h 5336212"/>
                <a:gd name="connsiteX23" fmla="*/ 6362019 w 6882880"/>
                <a:gd name="connsiteY23" fmla="*/ 1389245 h 5336212"/>
                <a:gd name="connsiteX24" fmla="*/ 6767133 w 6882880"/>
                <a:gd name="connsiteY24" fmla="*/ 2130025 h 5336212"/>
                <a:gd name="connsiteX25" fmla="*/ 6882880 w 6882880"/>
                <a:gd name="connsiteY25" fmla="*/ 2396243 h 5336212"/>
                <a:gd name="connsiteX26" fmla="*/ 6825007 w 6882880"/>
                <a:gd name="connsiteY26" fmla="*/ 2593012 h 5336212"/>
                <a:gd name="connsiteX27" fmla="*/ 6686110 w 6882880"/>
                <a:gd name="connsiteY27" fmla="*/ 2604587 h 5336212"/>
                <a:gd name="connsiteX28" fmla="*/ 6489341 w 6882880"/>
                <a:gd name="connsiteY28" fmla="*/ 2500415 h 5336212"/>
                <a:gd name="connsiteX29" fmla="*/ 6223123 w 6882880"/>
                <a:gd name="connsiteY29" fmla="*/ 2072152 h 5336212"/>
                <a:gd name="connsiteX30" fmla="*/ 6003204 w 6882880"/>
                <a:gd name="connsiteY30" fmla="*/ 1690187 h 5336212"/>
                <a:gd name="connsiteX31" fmla="*/ 5875883 w 6882880"/>
                <a:gd name="connsiteY31" fmla="*/ 1562865 h 5336212"/>
                <a:gd name="connsiteX32" fmla="*/ 5841158 w 6882880"/>
                <a:gd name="connsiteY32" fmla="*/ 1574440 h 5336212"/>
                <a:gd name="connsiteX33" fmla="*/ 5933756 w 6882880"/>
                <a:gd name="connsiteY33" fmla="*/ 1956405 h 5336212"/>
                <a:gd name="connsiteX34" fmla="*/ 6408318 w 6882880"/>
                <a:gd name="connsiteY34" fmla="*/ 3345367 h 5336212"/>
                <a:gd name="connsiteX35" fmla="*/ 6385169 w 6882880"/>
                <a:gd name="connsiteY35" fmla="*/ 3380091 h 5336212"/>
                <a:gd name="connsiteX36" fmla="*/ 5841158 w 6882880"/>
                <a:gd name="connsiteY36" fmla="*/ 3368516 h 5336212"/>
                <a:gd name="connsiteX37" fmla="*/ 5852733 w 6882880"/>
                <a:gd name="connsiteY37" fmla="*/ 5162592 h 5336212"/>
                <a:gd name="connsiteX38" fmla="*/ 5748561 w 6882880"/>
                <a:gd name="connsiteY38" fmla="*/ 5313063 h 5336212"/>
                <a:gd name="connsiteX39" fmla="*/ 5517067 w 6882880"/>
                <a:gd name="connsiteY39" fmla="*/ 5336212 h 5336212"/>
                <a:gd name="connsiteX40" fmla="*/ 5355022 w 6882880"/>
                <a:gd name="connsiteY40" fmla="*/ 5220465 h 5336212"/>
                <a:gd name="connsiteX41" fmla="*/ 5343447 w 6882880"/>
                <a:gd name="connsiteY41" fmla="*/ 5069995 h 5336212"/>
                <a:gd name="connsiteX42" fmla="*/ 5343447 w 6882880"/>
                <a:gd name="connsiteY42" fmla="*/ 3461114 h 5336212"/>
                <a:gd name="connsiteX43" fmla="*/ 5297148 w 6882880"/>
                <a:gd name="connsiteY43" fmla="*/ 3391665 h 5336212"/>
                <a:gd name="connsiteX44" fmla="*/ 5262424 w 6882880"/>
                <a:gd name="connsiteY44" fmla="*/ 3472688 h 5336212"/>
                <a:gd name="connsiteX45" fmla="*/ 5285574 w 6882880"/>
                <a:gd name="connsiteY45" fmla="*/ 5000546 h 5336212"/>
                <a:gd name="connsiteX46" fmla="*/ 5204551 w 6882880"/>
                <a:gd name="connsiteY46" fmla="*/ 5301488 h 5336212"/>
                <a:gd name="connsiteX47" fmla="*/ 4938333 w 6882880"/>
                <a:gd name="connsiteY47" fmla="*/ 5324638 h 5336212"/>
                <a:gd name="connsiteX48" fmla="*/ 4764713 w 6882880"/>
                <a:gd name="connsiteY48" fmla="*/ 5220465 h 5336212"/>
                <a:gd name="connsiteX49" fmla="*/ 4753138 w 6882880"/>
                <a:gd name="connsiteY49" fmla="*/ 4097721 h 5336212"/>
                <a:gd name="connsiteX50" fmla="*/ 4753138 w 6882880"/>
                <a:gd name="connsiteY50" fmla="*/ 3356941 h 5336212"/>
                <a:gd name="connsiteX51" fmla="*/ 4197553 w 6882880"/>
                <a:gd name="connsiteY51" fmla="*/ 3356941 h 5336212"/>
                <a:gd name="connsiteX52" fmla="*/ 4533219 w 6882880"/>
                <a:gd name="connsiteY52" fmla="*/ 2407817 h 5336212"/>
                <a:gd name="connsiteX53" fmla="*/ 4648966 w 6882880"/>
                <a:gd name="connsiteY53" fmla="*/ 1967979 h 5336212"/>
                <a:gd name="connsiteX54" fmla="*/ 4706839 w 6882880"/>
                <a:gd name="connsiteY54" fmla="*/ 1586015 h 5336212"/>
                <a:gd name="connsiteX55" fmla="*/ 4672115 w 6882880"/>
                <a:gd name="connsiteY55" fmla="*/ 1435544 h 5336212"/>
                <a:gd name="connsiteX56" fmla="*/ 4324875 w 6882880"/>
                <a:gd name="connsiteY56" fmla="*/ 1076729 h 5336212"/>
                <a:gd name="connsiteX57" fmla="*/ 3375606 w 6882880"/>
                <a:gd name="connsiteY57" fmla="*/ 413162 h 5336212"/>
                <a:gd name="connsiteX58" fmla="*/ 2623396 w 6882880"/>
                <a:gd name="connsiteY58" fmla="*/ 903108 h 5336212"/>
                <a:gd name="connsiteX59" fmla="*/ 2368609 w 6882880"/>
                <a:gd name="connsiteY59" fmla="*/ 1123027 h 5336212"/>
                <a:gd name="connsiteX60" fmla="*/ 2253151 w 6882880"/>
                <a:gd name="connsiteY60" fmla="*/ 1323028 h 5336212"/>
                <a:gd name="connsiteX61" fmla="*/ 2218283 w 6882880"/>
                <a:gd name="connsiteY61" fmla="*/ 1620739 h 5336212"/>
                <a:gd name="connsiteX62" fmla="*/ 2218283 w 6882880"/>
                <a:gd name="connsiteY62" fmla="*/ 2951827 h 5336212"/>
                <a:gd name="connsiteX63" fmla="*/ 2218283 w 6882880"/>
                <a:gd name="connsiteY63" fmla="*/ 5035270 h 5336212"/>
                <a:gd name="connsiteX64" fmla="*/ 2171984 w 6882880"/>
                <a:gd name="connsiteY64" fmla="*/ 5255189 h 5336212"/>
                <a:gd name="connsiteX65" fmla="*/ 1998364 w 6882880"/>
                <a:gd name="connsiteY65" fmla="*/ 5324638 h 5336212"/>
                <a:gd name="connsiteX66" fmla="*/ 1720571 w 6882880"/>
                <a:gd name="connsiteY66" fmla="*/ 5301488 h 5336212"/>
                <a:gd name="connsiteX67" fmla="*/ 1639548 w 6882880"/>
                <a:gd name="connsiteY67" fmla="*/ 5162592 h 5336212"/>
                <a:gd name="connsiteX68" fmla="*/ 1674272 w 6882880"/>
                <a:gd name="connsiteY68" fmla="*/ 4711179 h 5336212"/>
                <a:gd name="connsiteX69" fmla="*/ 1627974 w 6882880"/>
                <a:gd name="connsiteY69" fmla="*/ 3472688 h 5336212"/>
                <a:gd name="connsiteX70" fmla="*/ 1604824 w 6882880"/>
                <a:gd name="connsiteY70" fmla="*/ 3368516 h 5336212"/>
                <a:gd name="connsiteX71" fmla="*/ 1570100 w 6882880"/>
                <a:gd name="connsiteY71" fmla="*/ 3518987 h 5336212"/>
                <a:gd name="connsiteX72" fmla="*/ 1615965 w 6882880"/>
                <a:gd name="connsiteY72" fmla="*/ 4954248 h 5336212"/>
                <a:gd name="connsiteX73" fmla="*/ 1546951 w 6882880"/>
                <a:gd name="connsiteY73" fmla="*/ 5232040 h 5336212"/>
                <a:gd name="connsiteX74" fmla="*/ 1350181 w 6882880"/>
                <a:gd name="connsiteY74" fmla="*/ 5336212 h 5336212"/>
                <a:gd name="connsiteX75" fmla="*/ 1083964 w 6882880"/>
                <a:gd name="connsiteY75" fmla="*/ 5278339 h 5336212"/>
                <a:gd name="connsiteX76" fmla="*/ 991366 w 6882880"/>
                <a:gd name="connsiteY76" fmla="*/ 5104719 h 5336212"/>
                <a:gd name="connsiteX77" fmla="*/ 991366 w 6882880"/>
                <a:gd name="connsiteY77" fmla="*/ 5012121 h 5336212"/>
                <a:gd name="connsiteX78" fmla="*/ 998986 w 6882880"/>
                <a:gd name="connsiteY78" fmla="*/ 2008635 h 5336212"/>
                <a:gd name="connsiteX79" fmla="*/ 987411 w 6882880"/>
                <a:gd name="connsiteY79" fmla="*/ 1566531 h 5336212"/>
                <a:gd name="connsiteX0" fmla="*/ 987411 w 6882880"/>
                <a:gd name="connsiteY0" fmla="*/ 1543891 h 5313572"/>
                <a:gd name="connsiteX1" fmla="*/ 872388 w 6882880"/>
                <a:gd name="connsiteY1" fmla="*/ 1497881 h 5313572"/>
                <a:gd name="connsiteX2" fmla="*/ 768216 w 6882880"/>
                <a:gd name="connsiteY2" fmla="*/ 1639575 h 5313572"/>
                <a:gd name="connsiteX3" fmla="*/ 586252 w 6882880"/>
                <a:gd name="connsiteY3" fmla="*/ 2003213 h 5313572"/>
                <a:gd name="connsiteX4" fmla="*/ 404578 w 6882880"/>
                <a:gd name="connsiteY4" fmla="*/ 2366561 h 5313572"/>
                <a:gd name="connsiteX5" fmla="*/ 212631 w 6882880"/>
                <a:gd name="connsiteY5" fmla="*/ 2581658 h 5313572"/>
                <a:gd name="connsiteX6" fmla="*/ 31246 w 6882880"/>
                <a:gd name="connsiteY6" fmla="*/ 2532417 h 5313572"/>
                <a:gd name="connsiteX7" fmla="*/ 7373 w 6882880"/>
                <a:gd name="connsiteY7" fmla="*/ 2354408 h 5313572"/>
                <a:gd name="connsiteX8" fmla="*/ 88541 w 6882880"/>
                <a:gd name="connsiteY8" fmla="*/ 2118960 h 5313572"/>
                <a:gd name="connsiteX9" fmla="*/ 533346 w 6882880"/>
                <a:gd name="connsiteY9" fmla="*/ 1097349 h 5313572"/>
                <a:gd name="connsiteX10" fmla="*/ 671664 w 6882880"/>
                <a:gd name="connsiteY10" fmla="*/ 809863 h 5313572"/>
                <a:gd name="connsiteX11" fmla="*/ 886760 w 6882880"/>
                <a:gd name="connsiteY11" fmla="*/ 671835 h 5313572"/>
                <a:gd name="connsiteX12" fmla="*/ 1400290 w 6882880"/>
                <a:gd name="connsiteY12" fmla="*/ 645020 h 5313572"/>
                <a:gd name="connsiteX13" fmla="*/ 1952065 w 6882880"/>
                <a:gd name="connsiteY13" fmla="*/ 614106 h 5313572"/>
                <a:gd name="connsiteX14" fmla="*/ 2337550 w 6882880"/>
                <a:gd name="connsiteY14" fmla="*/ 494549 h 5313572"/>
                <a:gd name="connsiteX15" fmla="*/ 3060148 w 6882880"/>
                <a:gd name="connsiteY15" fmla="*/ 108051 h 5313572"/>
                <a:gd name="connsiteX16" fmla="*/ 3371796 w 6882880"/>
                <a:gd name="connsiteY16" fmla="*/ 503 h 5313572"/>
                <a:gd name="connsiteX17" fmla="*/ 3653543 w 6882880"/>
                <a:gd name="connsiteY17" fmla="*/ 81815 h 5313572"/>
                <a:gd name="connsiteX18" fmla="*/ 4128105 w 6882880"/>
                <a:gd name="connsiteY18" fmla="*/ 348033 h 5313572"/>
                <a:gd name="connsiteX19" fmla="*/ 4521645 w 6882880"/>
                <a:gd name="connsiteY19" fmla="*/ 579527 h 5313572"/>
                <a:gd name="connsiteX20" fmla="*/ 5227700 w 6882880"/>
                <a:gd name="connsiteY20" fmla="*/ 672124 h 5313572"/>
                <a:gd name="connsiteX21" fmla="*/ 5771710 w 6882880"/>
                <a:gd name="connsiteY21" fmla="*/ 695274 h 5313572"/>
                <a:gd name="connsiteX22" fmla="*/ 6049503 w 6882880"/>
                <a:gd name="connsiteY22" fmla="*/ 868894 h 5313572"/>
                <a:gd name="connsiteX23" fmla="*/ 6362019 w 6882880"/>
                <a:gd name="connsiteY23" fmla="*/ 1366605 h 5313572"/>
                <a:gd name="connsiteX24" fmla="*/ 6767133 w 6882880"/>
                <a:gd name="connsiteY24" fmla="*/ 2107385 h 5313572"/>
                <a:gd name="connsiteX25" fmla="*/ 6882880 w 6882880"/>
                <a:gd name="connsiteY25" fmla="*/ 2373603 h 5313572"/>
                <a:gd name="connsiteX26" fmla="*/ 6825007 w 6882880"/>
                <a:gd name="connsiteY26" fmla="*/ 2570372 h 5313572"/>
                <a:gd name="connsiteX27" fmla="*/ 6686110 w 6882880"/>
                <a:gd name="connsiteY27" fmla="*/ 2581947 h 5313572"/>
                <a:gd name="connsiteX28" fmla="*/ 6489341 w 6882880"/>
                <a:gd name="connsiteY28" fmla="*/ 2477775 h 5313572"/>
                <a:gd name="connsiteX29" fmla="*/ 6223123 w 6882880"/>
                <a:gd name="connsiteY29" fmla="*/ 2049512 h 5313572"/>
                <a:gd name="connsiteX30" fmla="*/ 6003204 w 6882880"/>
                <a:gd name="connsiteY30" fmla="*/ 1667547 h 5313572"/>
                <a:gd name="connsiteX31" fmla="*/ 5875883 w 6882880"/>
                <a:gd name="connsiteY31" fmla="*/ 1540225 h 5313572"/>
                <a:gd name="connsiteX32" fmla="*/ 5841158 w 6882880"/>
                <a:gd name="connsiteY32" fmla="*/ 1551800 h 5313572"/>
                <a:gd name="connsiteX33" fmla="*/ 5933756 w 6882880"/>
                <a:gd name="connsiteY33" fmla="*/ 1933765 h 5313572"/>
                <a:gd name="connsiteX34" fmla="*/ 6408318 w 6882880"/>
                <a:gd name="connsiteY34" fmla="*/ 3322727 h 5313572"/>
                <a:gd name="connsiteX35" fmla="*/ 6385169 w 6882880"/>
                <a:gd name="connsiteY35" fmla="*/ 3357451 h 5313572"/>
                <a:gd name="connsiteX36" fmla="*/ 5841158 w 6882880"/>
                <a:gd name="connsiteY36" fmla="*/ 3345876 h 5313572"/>
                <a:gd name="connsiteX37" fmla="*/ 5852733 w 6882880"/>
                <a:gd name="connsiteY37" fmla="*/ 5139952 h 5313572"/>
                <a:gd name="connsiteX38" fmla="*/ 5748561 w 6882880"/>
                <a:gd name="connsiteY38" fmla="*/ 5290423 h 5313572"/>
                <a:gd name="connsiteX39" fmla="*/ 5517067 w 6882880"/>
                <a:gd name="connsiteY39" fmla="*/ 5313572 h 5313572"/>
                <a:gd name="connsiteX40" fmla="*/ 5355022 w 6882880"/>
                <a:gd name="connsiteY40" fmla="*/ 5197825 h 5313572"/>
                <a:gd name="connsiteX41" fmla="*/ 5343447 w 6882880"/>
                <a:gd name="connsiteY41" fmla="*/ 5047355 h 5313572"/>
                <a:gd name="connsiteX42" fmla="*/ 5343447 w 6882880"/>
                <a:gd name="connsiteY42" fmla="*/ 3438474 h 5313572"/>
                <a:gd name="connsiteX43" fmla="*/ 5297148 w 6882880"/>
                <a:gd name="connsiteY43" fmla="*/ 3369025 h 5313572"/>
                <a:gd name="connsiteX44" fmla="*/ 5262424 w 6882880"/>
                <a:gd name="connsiteY44" fmla="*/ 3450048 h 5313572"/>
                <a:gd name="connsiteX45" fmla="*/ 5285574 w 6882880"/>
                <a:gd name="connsiteY45" fmla="*/ 4977906 h 5313572"/>
                <a:gd name="connsiteX46" fmla="*/ 5204551 w 6882880"/>
                <a:gd name="connsiteY46" fmla="*/ 5278848 h 5313572"/>
                <a:gd name="connsiteX47" fmla="*/ 4938333 w 6882880"/>
                <a:gd name="connsiteY47" fmla="*/ 5301998 h 5313572"/>
                <a:gd name="connsiteX48" fmla="*/ 4764713 w 6882880"/>
                <a:gd name="connsiteY48" fmla="*/ 5197825 h 5313572"/>
                <a:gd name="connsiteX49" fmla="*/ 4753138 w 6882880"/>
                <a:gd name="connsiteY49" fmla="*/ 4075081 h 5313572"/>
                <a:gd name="connsiteX50" fmla="*/ 4753138 w 6882880"/>
                <a:gd name="connsiteY50" fmla="*/ 3334301 h 5313572"/>
                <a:gd name="connsiteX51" fmla="*/ 4197553 w 6882880"/>
                <a:gd name="connsiteY51" fmla="*/ 3334301 h 5313572"/>
                <a:gd name="connsiteX52" fmla="*/ 4533219 w 6882880"/>
                <a:gd name="connsiteY52" fmla="*/ 2385177 h 5313572"/>
                <a:gd name="connsiteX53" fmla="*/ 4648966 w 6882880"/>
                <a:gd name="connsiteY53" fmla="*/ 1945339 h 5313572"/>
                <a:gd name="connsiteX54" fmla="*/ 4706839 w 6882880"/>
                <a:gd name="connsiteY54" fmla="*/ 1563375 h 5313572"/>
                <a:gd name="connsiteX55" fmla="*/ 4672115 w 6882880"/>
                <a:gd name="connsiteY55" fmla="*/ 1412904 h 5313572"/>
                <a:gd name="connsiteX56" fmla="*/ 4324875 w 6882880"/>
                <a:gd name="connsiteY56" fmla="*/ 1054089 h 5313572"/>
                <a:gd name="connsiteX57" fmla="*/ 3375606 w 6882880"/>
                <a:gd name="connsiteY57" fmla="*/ 390522 h 5313572"/>
                <a:gd name="connsiteX58" fmla="*/ 2623396 w 6882880"/>
                <a:gd name="connsiteY58" fmla="*/ 880468 h 5313572"/>
                <a:gd name="connsiteX59" fmla="*/ 2368609 w 6882880"/>
                <a:gd name="connsiteY59" fmla="*/ 1100387 h 5313572"/>
                <a:gd name="connsiteX60" fmla="*/ 2253151 w 6882880"/>
                <a:gd name="connsiteY60" fmla="*/ 1300388 h 5313572"/>
                <a:gd name="connsiteX61" fmla="*/ 2218283 w 6882880"/>
                <a:gd name="connsiteY61" fmla="*/ 1598099 h 5313572"/>
                <a:gd name="connsiteX62" fmla="*/ 2218283 w 6882880"/>
                <a:gd name="connsiteY62" fmla="*/ 2929187 h 5313572"/>
                <a:gd name="connsiteX63" fmla="*/ 2218283 w 6882880"/>
                <a:gd name="connsiteY63" fmla="*/ 5012630 h 5313572"/>
                <a:gd name="connsiteX64" fmla="*/ 2171984 w 6882880"/>
                <a:gd name="connsiteY64" fmla="*/ 5232549 h 5313572"/>
                <a:gd name="connsiteX65" fmla="*/ 1998364 w 6882880"/>
                <a:gd name="connsiteY65" fmla="*/ 5301998 h 5313572"/>
                <a:gd name="connsiteX66" fmla="*/ 1720571 w 6882880"/>
                <a:gd name="connsiteY66" fmla="*/ 5278848 h 5313572"/>
                <a:gd name="connsiteX67" fmla="*/ 1639548 w 6882880"/>
                <a:gd name="connsiteY67" fmla="*/ 5139952 h 5313572"/>
                <a:gd name="connsiteX68" fmla="*/ 1674272 w 6882880"/>
                <a:gd name="connsiteY68" fmla="*/ 4688539 h 5313572"/>
                <a:gd name="connsiteX69" fmla="*/ 1627974 w 6882880"/>
                <a:gd name="connsiteY69" fmla="*/ 3450048 h 5313572"/>
                <a:gd name="connsiteX70" fmla="*/ 1604824 w 6882880"/>
                <a:gd name="connsiteY70" fmla="*/ 3345876 h 5313572"/>
                <a:gd name="connsiteX71" fmla="*/ 1570100 w 6882880"/>
                <a:gd name="connsiteY71" fmla="*/ 3496347 h 5313572"/>
                <a:gd name="connsiteX72" fmla="*/ 1615965 w 6882880"/>
                <a:gd name="connsiteY72" fmla="*/ 4931608 h 5313572"/>
                <a:gd name="connsiteX73" fmla="*/ 1546951 w 6882880"/>
                <a:gd name="connsiteY73" fmla="*/ 5209400 h 5313572"/>
                <a:gd name="connsiteX74" fmla="*/ 1350181 w 6882880"/>
                <a:gd name="connsiteY74" fmla="*/ 5313572 h 5313572"/>
                <a:gd name="connsiteX75" fmla="*/ 1083964 w 6882880"/>
                <a:gd name="connsiteY75" fmla="*/ 5255699 h 5313572"/>
                <a:gd name="connsiteX76" fmla="*/ 991366 w 6882880"/>
                <a:gd name="connsiteY76" fmla="*/ 5082079 h 5313572"/>
                <a:gd name="connsiteX77" fmla="*/ 991366 w 6882880"/>
                <a:gd name="connsiteY77" fmla="*/ 4989481 h 5313572"/>
                <a:gd name="connsiteX78" fmla="*/ 998986 w 6882880"/>
                <a:gd name="connsiteY78" fmla="*/ 1985995 h 5313572"/>
                <a:gd name="connsiteX79" fmla="*/ 987411 w 6882880"/>
                <a:gd name="connsiteY79" fmla="*/ 1543891 h 5313572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8105 w 6882880"/>
                <a:gd name="connsiteY18" fmla="*/ 34754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4324875 w 6882880"/>
                <a:gd name="connsiteY56" fmla="*/ 1053603 h 5313086"/>
                <a:gd name="connsiteX57" fmla="*/ 3375606 w 6882880"/>
                <a:gd name="connsiteY57" fmla="*/ 390036 h 5313086"/>
                <a:gd name="connsiteX58" fmla="*/ 262339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4324875 w 6882880"/>
                <a:gd name="connsiteY56" fmla="*/ 1053603 h 5313086"/>
                <a:gd name="connsiteX57" fmla="*/ 3375606 w 6882880"/>
                <a:gd name="connsiteY57" fmla="*/ 390036 h 5313086"/>
                <a:gd name="connsiteX58" fmla="*/ 262339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90036 h 5313086"/>
                <a:gd name="connsiteX58" fmla="*/ 262339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90036 h 5313086"/>
                <a:gd name="connsiteX58" fmla="*/ 262339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90036 h 5313086"/>
                <a:gd name="connsiteX58" fmla="*/ 262339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339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339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339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3151 w 6882880"/>
                <a:gd name="connsiteY60" fmla="*/ 129990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860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8609 w 6882880"/>
                <a:gd name="connsiteY59" fmla="*/ 109990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72419 w 6882880"/>
                <a:gd name="connsiteY59" fmla="*/ 110371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83849 w 6882880"/>
                <a:gd name="connsiteY59" fmla="*/ 109228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83849 w 6882880"/>
                <a:gd name="connsiteY59" fmla="*/ 109228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672115 w 6882880"/>
                <a:gd name="connsiteY55" fmla="*/ 14124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06839 w 6882880"/>
                <a:gd name="connsiteY54" fmla="*/ 156288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48966 w 6882880"/>
                <a:gd name="connsiteY53" fmla="*/ 194485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75636 w 6882880"/>
                <a:gd name="connsiteY53" fmla="*/ 197152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75636 w 6882880"/>
                <a:gd name="connsiteY53" fmla="*/ 197152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6801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6801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33219 w 6882880"/>
                <a:gd name="connsiteY52" fmla="*/ 2384691 h 5313086"/>
                <a:gd name="connsiteX53" fmla="*/ 466801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25599 w 6882880"/>
                <a:gd name="connsiteY52" fmla="*/ 2491371 h 5313086"/>
                <a:gd name="connsiteX53" fmla="*/ 466801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8295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197553 w 6882880"/>
                <a:gd name="connsiteY51" fmla="*/ 333381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5313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53138 w 6882880"/>
                <a:gd name="connsiteY49" fmla="*/ 407459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4713 w 6882880"/>
                <a:gd name="connsiteY48" fmla="*/ 519733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21332"/>
                <a:gd name="connsiteX1" fmla="*/ 872388 w 6882880"/>
                <a:gd name="connsiteY1" fmla="*/ 1497395 h 5321332"/>
                <a:gd name="connsiteX2" fmla="*/ 768216 w 6882880"/>
                <a:gd name="connsiteY2" fmla="*/ 1639089 h 5321332"/>
                <a:gd name="connsiteX3" fmla="*/ 586252 w 6882880"/>
                <a:gd name="connsiteY3" fmla="*/ 2002727 h 5321332"/>
                <a:gd name="connsiteX4" fmla="*/ 404578 w 6882880"/>
                <a:gd name="connsiteY4" fmla="*/ 2366075 h 5321332"/>
                <a:gd name="connsiteX5" fmla="*/ 212631 w 6882880"/>
                <a:gd name="connsiteY5" fmla="*/ 2581172 h 5321332"/>
                <a:gd name="connsiteX6" fmla="*/ 31246 w 6882880"/>
                <a:gd name="connsiteY6" fmla="*/ 2531931 h 5321332"/>
                <a:gd name="connsiteX7" fmla="*/ 7373 w 6882880"/>
                <a:gd name="connsiteY7" fmla="*/ 2353922 h 5321332"/>
                <a:gd name="connsiteX8" fmla="*/ 88541 w 6882880"/>
                <a:gd name="connsiteY8" fmla="*/ 2118474 h 5321332"/>
                <a:gd name="connsiteX9" fmla="*/ 533346 w 6882880"/>
                <a:gd name="connsiteY9" fmla="*/ 1096863 h 5321332"/>
                <a:gd name="connsiteX10" fmla="*/ 671664 w 6882880"/>
                <a:gd name="connsiteY10" fmla="*/ 809377 h 5321332"/>
                <a:gd name="connsiteX11" fmla="*/ 886760 w 6882880"/>
                <a:gd name="connsiteY11" fmla="*/ 671349 h 5321332"/>
                <a:gd name="connsiteX12" fmla="*/ 1400290 w 6882880"/>
                <a:gd name="connsiteY12" fmla="*/ 644534 h 5321332"/>
                <a:gd name="connsiteX13" fmla="*/ 1952065 w 6882880"/>
                <a:gd name="connsiteY13" fmla="*/ 613620 h 5321332"/>
                <a:gd name="connsiteX14" fmla="*/ 2337550 w 6882880"/>
                <a:gd name="connsiteY14" fmla="*/ 494063 h 5321332"/>
                <a:gd name="connsiteX15" fmla="*/ 3060148 w 6882880"/>
                <a:gd name="connsiteY15" fmla="*/ 107565 h 5321332"/>
                <a:gd name="connsiteX16" fmla="*/ 3371796 w 6882880"/>
                <a:gd name="connsiteY16" fmla="*/ 17 h 5321332"/>
                <a:gd name="connsiteX17" fmla="*/ 3668783 w 6882880"/>
                <a:gd name="connsiteY17" fmla="*/ 111809 h 5321332"/>
                <a:gd name="connsiteX18" fmla="*/ 4124295 w 6882880"/>
                <a:gd name="connsiteY18" fmla="*/ 374217 h 5321332"/>
                <a:gd name="connsiteX19" fmla="*/ 4521645 w 6882880"/>
                <a:gd name="connsiteY19" fmla="*/ 579041 h 5321332"/>
                <a:gd name="connsiteX20" fmla="*/ 5227700 w 6882880"/>
                <a:gd name="connsiteY20" fmla="*/ 671638 h 5321332"/>
                <a:gd name="connsiteX21" fmla="*/ 5771710 w 6882880"/>
                <a:gd name="connsiteY21" fmla="*/ 694788 h 5321332"/>
                <a:gd name="connsiteX22" fmla="*/ 6049503 w 6882880"/>
                <a:gd name="connsiteY22" fmla="*/ 868408 h 5321332"/>
                <a:gd name="connsiteX23" fmla="*/ 6362019 w 6882880"/>
                <a:gd name="connsiteY23" fmla="*/ 1366119 h 5321332"/>
                <a:gd name="connsiteX24" fmla="*/ 6767133 w 6882880"/>
                <a:gd name="connsiteY24" fmla="*/ 2106899 h 5321332"/>
                <a:gd name="connsiteX25" fmla="*/ 6882880 w 6882880"/>
                <a:gd name="connsiteY25" fmla="*/ 2373117 h 5321332"/>
                <a:gd name="connsiteX26" fmla="*/ 6825007 w 6882880"/>
                <a:gd name="connsiteY26" fmla="*/ 2569886 h 5321332"/>
                <a:gd name="connsiteX27" fmla="*/ 6686110 w 6882880"/>
                <a:gd name="connsiteY27" fmla="*/ 2581461 h 5321332"/>
                <a:gd name="connsiteX28" fmla="*/ 6489341 w 6882880"/>
                <a:gd name="connsiteY28" fmla="*/ 2477289 h 5321332"/>
                <a:gd name="connsiteX29" fmla="*/ 6223123 w 6882880"/>
                <a:gd name="connsiteY29" fmla="*/ 2049026 h 5321332"/>
                <a:gd name="connsiteX30" fmla="*/ 6003204 w 6882880"/>
                <a:gd name="connsiteY30" fmla="*/ 1667061 h 5321332"/>
                <a:gd name="connsiteX31" fmla="*/ 5875883 w 6882880"/>
                <a:gd name="connsiteY31" fmla="*/ 1539739 h 5321332"/>
                <a:gd name="connsiteX32" fmla="*/ 5841158 w 6882880"/>
                <a:gd name="connsiteY32" fmla="*/ 1551314 h 5321332"/>
                <a:gd name="connsiteX33" fmla="*/ 5933756 w 6882880"/>
                <a:gd name="connsiteY33" fmla="*/ 1933279 h 5321332"/>
                <a:gd name="connsiteX34" fmla="*/ 6408318 w 6882880"/>
                <a:gd name="connsiteY34" fmla="*/ 3322241 h 5321332"/>
                <a:gd name="connsiteX35" fmla="*/ 6385169 w 6882880"/>
                <a:gd name="connsiteY35" fmla="*/ 3356965 h 5321332"/>
                <a:gd name="connsiteX36" fmla="*/ 5841158 w 6882880"/>
                <a:gd name="connsiteY36" fmla="*/ 3345390 h 5321332"/>
                <a:gd name="connsiteX37" fmla="*/ 5852733 w 6882880"/>
                <a:gd name="connsiteY37" fmla="*/ 5139466 h 5321332"/>
                <a:gd name="connsiteX38" fmla="*/ 5748561 w 6882880"/>
                <a:gd name="connsiteY38" fmla="*/ 5289937 h 5321332"/>
                <a:gd name="connsiteX39" fmla="*/ 5517067 w 6882880"/>
                <a:gd name="connsiteY39" fmla="*/ 5313086 h 5321332"/>
                <a:gd name="connsiteX40" fmla="*/ 5355022 w 6882880"/>
                <a:gd name="connsiteY40" fmla="*/ 5197339 h 5321332"/>
                <a:gd name="connsiteX41" fmla="*/ 5343447 w 6882880"/>
                <a:gd name="connsiteY41" fmla="*/ 5046869 h 5321332"/>
                <a:gd name="connsiteX42" fmla="*/ 5343447 w 6882880"/>
                <a:gd name="connsiteY42" fmla="*/ 3437988 h 5321332"/>
                <a:gd name="connsiteX43" fmla="*/ 5297148 w 6882880"/>
                <a:gd name="connsiteY43" fmla="*/ 3368539 h 5321332"/>
                <a:gd name="connsiteX44" fmla="*/ 5262424 w 6882880"/>
                <a:gd name="connsiteY44" fmla="*/ 3449562 h 5321332"/>
                <a:gd name="connsiteX45" fmla="*/ 5285574 w 6882880"/>
                <a:gd name="connsiteY45" fmla="*/ 4977420 h 5321332"/>
                <a:gd name="connsiteX46" fmla="*/ 5204551 w 6882880"/>
                <a:gd name="connsiteY46" fmla="*/ 5278362 h 5321332"/>
                <a:gd name="connsiteX47" fmla="*/ 4938333 w 6882880"/>
                <a:gd name="connsiteY47" fmla="*/ 5301512 h 5321332"/>
                <a:gd name="connsiteX48" fmla="*/ 4764713 w 6882880"/>
                <a:gd name="connsiteY48" fmla="*/ 5197339 h 5321332"/>
                <a:gd name="connsiteX49" fmla="*/ 4768378 w 6882880"/>
                <a:gd name="connsiteY49" fmla="*/ 4070785 h 5321332"/>
                <a:gd name="connsiteX50" fmla="*/ 4775998 w 6882880"/>
                <a:gd name="connsiteY50" fmla="*/ 3333815 h 5321332"/>
                <a:gd name="connsiteX51" fmla="*/ 4208983 w 6882880"/>
                <a:gd name="connsiteY51" fmla="*/ 3341435 h 5321332"/>
                <a:gd name="connsiteX52" fmla="*/ 4525599 w 6882880"/>
                <a:gd name="connsiteY52" fmla="*/ 2491371 h 5321332"/>
                <a:gd name="connsiteX53" fmla="*/ 4671826 w 6882880"/>
                <a:gd name="connsiteY53" fmla="*/ 1990573 h 5321332"/>
                <a:gd name="connsiteX54" fmla="*/ 4733509 w 6882880"/>
                <a:gd name="connsiteY54" fmla="*/ 1536219 h 5321332"/>
                <a:gd name="connsiteX55" fmla="*/ 4477805 w 6882880"/>
                <a:gd name="connsiteY55" fmla="*/ 1183818 h 5321332"/>
                <a:gd name="connsiteX56" fmla="*/ 3955305 w 6882880"/>
                <a:gd name="connsiteY56" fmla="*/ 767853 h 5321332"/>
                <a:gd name="connsiteX57" fmla="*/ 3375606 w 6882880"/>
                <a:gd name="connsiteY57" fmla="*/ 382416 h 5321332"/>
                <a:gd name="connsiteX58" fmla="*/ 2627206 w 6882880"/>
                <a:gd name="connsiteY58" fmla="*/ 879982 h 5321332"/>
                <a:gd name="connsiteX59" fmla="*/ 2360989 w 6882880"/>
                <a:gd name="connsiteY59" fmla="*/ 1115141 h 5321332"/>
                <a:gd name="connsiteX60" fmla="*/ 2256961 w 6882880"/>
                <a:gd name="connsiteY60" fmla="*/ 1303712 h 5321332"/>
                <a:gd name="connsiteX61" fmla="*/ 2218283 w 6882880"/>
                <a:gd name="connsiteY61" fmla="*/ 1597613 h 5321332"/>
                <a:gd name="connsiteX62" fmla="*/ 2218283 w 6882880"/>
                <a:gd name="connsiteY62" fmla="*/ 2928701 h 5321332"/>
                <a:gd name="connsiteX63" fmla="*/ 2218283 w 6882880"/>
                <a:gd name="connsiteY63" fmla="*/ 5012144 h 5321332"/>
                <a:gd name="connsiteX64" fmla="*/ 2171984 w 6882880"/>
                <a:gd name="connsiteY64" fmla="*/ 5232063 h 5321332"/>
                <a:gd name="connsiteX65" fmla="*/ 1998364 w 6882880"/>
                <a:gd name="connsiteY65" fmla="*/ 5301512 h 5321332"/>
                <a:gd name="connsiteX66" fmla="*/ 1720571 w 6882880"/>
                <a:gd name="connsiteY66" fmla="*/ 5278362 h 5321332"/>
                <a:gd name="connsiteX67" fmla="*/ 1639548 w 6882880"/>
                <a:gd name="connsiteY67" fmla="*/ 5139466 h 5321332"/>
                <a:gd name="connsiteX68" fmla="*/ 1674272 w 6882880"/>
                <a:gd name="connsiteY68" fmla="*/ 4688053 h 5321332"/>
                <a:gd name="connsiteX69" fmla="*/ 1627974 w 6882880"/>
                <a:gd name="connsiteY69" fmla="*/ 3449562 h 5321332"/>
                <a:gd name="connsiteX70" fmla="*/ 1604824 w 6882880"/>
                <a:gd name="connsiteY70" fmla="*/ 3345390 h 5321332"/>
                <a:gd name="connsiteX71" fmla="*/ 1570100 w 6882880"/>
                <a:gd name="connsiteY71" fmla="*/ 3495861 h 5321332"/>
                <a:gd name="connsiteX72" fmla="*/ 1615965 w 6882880"/>
                <a:gd name="connsiteY72" fmla="*/ 4931122 h 5321332"/>
                <a:gd name="connsiteX73" fmla="*/ 1546951 w 6882880"/>
                <a:gd name="connsiteY73" fmla="*/ 5208914 h 5321332"/>
                <a:gd name="connsiteX74" fmla="*/ 1350181 w 6882880"/>
                <a:gd name="connsiteY74" fmla="*/ 5313086 h 5321332"/>
                <a:gd name="connsiteX75" fmla="*/ 1083964 w 6882880"/>
                <a:gd name="connsiteY75" fmla="*/ 5255213 h 5321332"/>
                <a:gd name="connsiteX76" fmla="*/ 991366 w 6882880"/>
                <a:gd name="connsiteY76" fmla="*/ 5081593 h 5321332"/>
                <a:gd name="connsiteX77" fmla="*/ 991366 w 6882880"/>
                <a:gd name="connsiteY77" fmla="*/ 4988995 h 5321332"/>
                <a:gd name="connsiteX78" fmla="*/ 998986 w 6882880"/>
                <a:gd name="connsiteY78" fmla="*/ 1985509 h 5321332"/>
                <a:gd name="connsiteX79" fmla="*/ 987411 w 6882880"/>
                <a:gd name="connsiteY79" fmla="*/ 1543405 h 5321332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8523 w 6882880"/>
                <a:gd name="connsiteY48" fmla="*/ 504493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8523 w 6882880"/>
                <a:gd name="connsiteY48" fmla="*/ 504493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301512 h 5313086"/>
                <a:gd name="connsiteX48" fmla="*/ 4768523 w 6882880"/>
                <a:gd name="connsiteY48" fmla="*/ 504493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293892 h 5313086"/>
                <a:gd name="connsiteX48" fmla="*/ 4768523 w 6882880"/>
                <a:gd name="connsiteY48" fmla="*/ 504493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293892 h 5313086"/>
                <a:gd name="connsiteX48" fmla="*/ 4768523 w 6882880"/>
                <a:gd name="connsiteY48" fmla="*/ 503731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38333 w 6882880"/>
                <a:gd name="connsiteY47" fmla="*/ 5293892 h 5313086"/>
                <a:gd name="connsiteX48" fmla="*/ 4768523 w 6882880"/>
                <a:gd name="connsiteY48" fmla="*/ 503731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26903 w 6882880"/>
                <a:gd name="connsiteY47" fmla="*/ 5290082 h 5313086"/>
                <a:gd name="connsiteX48" fmla="*/ 4768523 w 6882880"/>
                <a:gd name="connsiteY48" fmla="*/ 503731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26903 w 6882880"/>
                <a:gd name="connsiteY47" fmla="*/ 5290082 h 5313086"/>
                <a:gd name="connsiteX48" fmla="*/ 4768523 w 6882880"/>
                <a:gd name="connsiteY48" fmla="*/ 503731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26903 w 6882880"/>
                <a:gd name="connsiteY47" fmla="*/ 5290082 h 5313086"/>
                <a:gd name="connsiteX48" fmla="*/ 4768523 w 6882880"/>
                <a:gd name="connsiteY48" fmla="*/ 503731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26903 w 6882880"/>
                <a:gd name="connsiteY47" fmla="*/ 5290082 h 5313086"/>
                <a:gd name="connsiteX48" fmla="*/ 4768523 w 6882880"/>
                <a:gd name="connsiteY48" fmla="*/ 503731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204551 w 6882880"/>
                <a:gd name="connsiteY46" fmla="*/ 5278362 h 5313086"/>
                <a:gd name="connsiteX47" fmla="*/ 4926903 w 6882880"/>
                <a:gd name="connsiteY47" fmla="*/ 529008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139781 w 6882880"/>
                <a:gd name="connsiteY46" fmla="*/ 5293602 h 5313086"/>
                <a:gd name="connsiteX47" fmla="*/ 4926903 w 6882880"/>
                <a:gd name="connsiteY47" fmla="*/ 529008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30102"/>
                <a:gd name="connsiteX1" fmla="*/ 872388 w 6882880"/>
                <a:gd name="connsiteY1" fmla="*/ 1497395 h 5330102"/>
                <a:gd name="connsiteX2" fmla="*/ 768216 w 6882880"/>
                <a:gd name="connsiteY2" fmla="*/ 1639089 h 5330102"/>
                <a:gd name="connsiteX3" fmla="*/ 586252 w 6882880"/>
                <a:gd name="connsiteY3" fmla="*/ 2002727 h 5330102"/>
                <a:gd name="connsiteX4" fmla="*/ 404578 w 6882880"/>
                <a:gd name="connsiteY4" fmla="*/ 2366075 h 5330102"/>
                <a:gd name="connsiteX5" fmla="*/ 212631 w 6882880"/>
                <a:gd name="connsiteY5" fmla="*/ 2581172 h 5330102"/>
                <a:gd name="connsiteX6" fmla="*/ 31246 w 6882880"/>
                <a:gd name="connsiteY6" fmla="*/ 2531931 h 5330102"/>
                <a:gd name="connsiteX7" fmla="*/ 7373 w 6882880"/>
                <a:gd name="connsiteY7" fmla="*/ 2353922 h 5330102"/>
                <a:gd name="connsiteX8" fmla="*/ 88541 w 6882880"/>
                <a:gd name="connsiteY8" fmla="*/ 2118474 h 5330102"/>
                <a:gd name="connsiteX9" fmla="*/ 533346 w 6882880"/>
                <a:gd name="connsiteY9" fmla="*/ 1096863 h 5330102"/>
                <a:gd name="connsiteX10" fmla="*/ 671664 w 6882880"/>
                <a:gd name="connsiteY10" fmla="*/ 809377 h 5330102"/>
                <a:gd name="connsiteX11" fmla="*/ 886760 w 6882880"/>
                <a:gd name="connsiteY11" fmla="*/ 671349 h 5330102"/>
                <a:gd name="connsiteX12" fmla="*/ 1400290 w 6882880"/>
                <a:gd name="connsiteY12" fmla="*/ 644534 h 5330102"/>
                <a:gd name="connsiteX13" fmla="*/ 1952065 w 6882880"/>
                <a:gd name="connsiteY13" fmla="*/ 613620 h 5330102"/>
                <a:gd name="connsiteX14" fmla="*/ 2337550 w 6882880"/>
                <a:gd name="connsiteY14" fmla="*/ 494063 h 5330102"/>
                <a:gd name="connsiteX15" fmla="*/ 3060148 w 6882880"/>
                <a:gd name="connsiteY15" fmla="*/ 107565 h 5330102"/>
                <a:gd name="connsiteX16" fmla="*/ 3371796 w 6882880"/>
                <a:gd name="connsiteY16" fmla="*/ 17 h 5330102"/>
                <a:gd name="connsiteX17" fmla="*/ 3668783 w 6882880"/>
                <a:gd name="connsiteY17" fmla="*/ 111809 h 5330102"/>
                <a:gd name="connsiteX18" fmla="*/ 4124295 w 6882880"/>
                <a:gd name="connsiteY18" fmla="*/ 374217 h 5330102"/>
                <a:gd name="connsiteX19" fmla="*/ 4521645 w 6882880"/>
                <a:gd name="connsiteY19" fmla="*/ 579041 h 5330102"/>
                <a:gd name="connsiteX20" fmla="*/ 5227700 w 6882880"/>
                <a:gd name="connsiteY20" fmla="*/ 671638 h 5330102"/>
                <a:gd name="connsiteX21" fmla="*/ 5771710 w 6882880"/>
                <a:gd name="connsiteY21" fmla="*/ 694788 h 5330102"/>
                <a:gd name="connsiteX22" fmla="*/ 6049503 w 6882880"/>
                <a:gd name="connsiteY22" fmla="*/ 868408 h 5330102"/>
                <a:gd name="connsiteX23" fmla="*/ 6362019 w 6882880"/>
                <a:gd name="connsiteY23" fmla="*/ 1366119 h 5330102"/>
                <a:gd name="connsiteX24" fmla="*/ 6767133 w 6882880"/>
                <a:gd name="connsiteY24" fmla="*/ 2106899 h 5330102"/>
                <a:gd name="connsiteX25" fmla="*/ 6882880 w 6882880"/>
                <a:gd name="connsiteY25" fmla="*/ 2373117 h 5330102"/>
                <a:gd name="connsiteX26" fmla="*/ 6825007 w 6882880"/>
                <a:gd name="connsiteY26" fmla="*/ 2569886 h 5330102"/>
                <a:gd name="connsiteX27" fmla="*/ 6686110 w 6882880"/>
                <a:gd name="connsiteY27" fmla="*/ 2581461 h 5330102"/>
                <a:gd name="connsiteX28" fmla="*/ 6489341 w 6882880"/>
                <a:gd name="connsiteY28" fmla="*/ 2477289 h 5330102"/>
                <a:gd name="connsiteX29" fmla="*/ 6223123 w 6882880"/>
                <a:gd name="connsiteY29" fmla="*/ 2049026 h 5330102"/>
                <a:gd name="connsiteX30" fmla="*/ 6003204 w 6882880"/>
                <a:gd name="connsiteY30" fmla="*/ 1667061 h 5330102"/>
                <a:gd name="connsiteX31" fmla="*/ 5875883 w 6882880"/>
                <a:gd name="connsiteY31" fmla="*/ 1539739 h 5330102"/>
                <a:gd name="connsiteX32" fmla="*/ 5841158 w 6882880"/>
                <a:gd name="connsiteY32" fmla="*/ 1551314 h 5330102"/>
                <a:gd name="connsiteX33" fmla="*/ 5933756 w 6882880"/>
                <a:gd name="connsiteY33" fmla="*/ 1933279 h 5330102"/>
                <a:gd name="connsiteX34" fmla="*/ 6408318 w 6882880"/>
                <a:gd name="connsiteY34" fmla="*/ 3322241 h 5330102"/>
                <a:gd name="connsiteX35" fmla="*/ 6385169 w 6882880"/>
                <a:gd name="connsiteY35" fmla="*/ 3356965 h 5330102"/>
                <a:gd name="connsiteX36" fmla="*/ 5841158 w 6882880"/>
                <a:gd name="connsiteY36" fmla="*/ 3345390 h 5330102"/>
                <a:gd name="connsiteX37" fmla="*/ 5852733 w 6882880"/>
                <a:gd name="connsiteY37" fmla="*/ 5139466 h 5330102"/>
                <a:gd name="connsiteX38" fmla="*/ 5748561 w 6882880"/>
                <a:gd name="connsiteY38" fmla="*/ 5289937 h 5330102"/>
                <a:gd name="connsiteX39" fmla="*/ 5517067 w 6882880"/>
                <a:gd name="connsiteY39" fmla="*/ 5313086 h 5330102"/>
                <a:gd name="connsiteX40" fmla="*/ 5355022 w 6882880"/>
                <a:gd name="connsiteY40" fmla="*/ 5197339 h 5330102"/>
                <a:gd name="connsiteX41" fmla="*/ 5343447 w 6882880"/>
                <a:gd name="connsiteY41" fmla="*/ 5046869 h 5330102"/>
                <a:gd name="connsiteX42" fmla="*/ 5343447 w 6882880"/>
                <a:gd name="connsiteY42" fmla="*/ 3437988 h 5330102"/>
                <a:gd name="connsiteX43" fmla="*/ 5297148 w 6882880"/>
                <a:gd name="connsiteY43" fmla="*/ 3368539 h 5330102"/>
                <a:gd name="connsiteX44" fmla="*/ 5262424 w 6882880"/>
                <a:gd name="connsiteY44" fmla="*/ 3449562 h 5330102"/>
                <a:gd name="connsiteX45" fmla="*/ 5285574 w 6882880"/>
                <a:gd name="connsiteY45" fmla="*/ 4977420 h 5330102"/>
                <a:gd name="connsiteX46" fmla="*/ 5139781 w 6882880"/>
                <a:gd name="connsiteY46" fmla="*/ 5293602 h 5330102"/>
                <a:gd name="connsiteX47" fmla="*/ 4926903 w 6882880"/>
                <a:gd name="connsiteY47" fmla="*/ 5290082 h 5330102"/>
                <a:gd name="connsiteX48" fmla="*/ 4768523 w 6882880"/>
                <a:gd name="connsiteY48" fmla="*/ 4995409 h 5330102"/>
                <a:gd name="connsiteX49" fmla="*/ 4768378 w 6882880"/>
                <a:gd name="connsiteY49" fmla="*/ 4070785 h 5330102"/>
                <a:gd name="connsiteX50" fmla="*/ 4775998 w 6882880"/>
                <a:gd name="connsiteY50" fmla="*/ 3333815 h 5330102"/>
                <a:gd name="connsiteX51" fmla="*/ 4208983 w 6882880"/>
                <a:gd name="connsiteY51" fmla="*/ 3341435 h 5330102"/>
                <a:gd name="connsiteX52" fmla="*/ 4525599 w 6882880"/>
                <a:gd name="connsiteY52" fmla="*/ 2491371 h 5330102"/>
                <a:gd name="connsiteX53" fmla="*/ 4671826 w 6882880"/>
                <a:gd name="connsiteY53" fmla="*/ 1990573 h 5330102"/>
                <a:gd name="connsiteX54" fmla="*/ 4733509 w 6882880"/>
                <a:gd name="connsiteY54" fmla="*/ 1536219 h 5330102"/>
                <a:gd name="connsiteX55" fmla="*/ 4477805 w 6882880"/>
                <a:gd name="connsiteY55" fmla="*/ 1183818 h 5330102"/>
                <a:gd name="connsiteX56" fmla="*/ 3955305 w 6882880"/>
                <a:gd name="connsiteY56" fmla="*/ 767853 h 5330102"/>
                <a:gd name="connsiteX57" fmla="*/ 3375606 w 6882880"/>
                <a:gd name="connsiteY57" fmla="*/ 382416 h 5330102"/>
                <a:gd name="connsiteX58" fmla="*/ 2627206 w 6882880"/>
                <a:gd name="connsiteY58" fmla="*/ 879982 h 5330102"/>
                <a:gd name="connsiteX59" fmla="*/ 2360989 w 6882880"/>
                <a:gd name="connsiteY59" fmla="*/ 1115141 h 5330102"/>
                <a:gd name="connsiteX60" fmla="*/ 2256961 w 6882880"/>
                <a:gd name="connsiteY60" fmla="*/ 1303712 h 5330102"/>
                <a:gd name="connsiteX61" fmla="*/ 2218283 w 6882880"/>
                <a:gd name="connsiteY61" fmla="*/ 1597613 h 5330102"/>
                <a:gd name="connsiteX62" fmla="*/ 2218283 w 6882880"/>
                <a:gd name="connsiteY62" fmla="*/ 2928701 h 5330102"/>
                <a:gd name="connsiteX63" fmla="*/ 2218283 w 6882880"/>
                <a:gd name="connsiteY63" fmla="*/ 5012144 h 5330102"/>
                <a:gd name="connsiteX64" fmla="*/ 2171984 w 6882880"/>
                <a:gd name="connsiteY64" fmla="*/ 5232063 h 5330102"/>
                <a:gd name="connsiteX65" fmla="*/ 1998364 w 6882880"/>
                <a:gd name="connsiteY65" fmla="*/ 5301512 h 5330102"/>
                <a:gd name="connsiteX66" fmla="*/ 1720571 w 6882880"/>
                <a:gd name="connsiteY66" fmla="*/ 5278362 h 5330102"/>
                <a:gd name="connsiteX67" fmla="*/ 1639548 w 6882880"/>
                <a:gd name="connsiteY67" fmla="*/ 5139466 h 5330102"/>
                <a:gd name="connsiteX68" fmla="*/ 1674272 w 6882880"/>
                <a:gd name="connsiteY68" fmla="*/ 4688053 h 5330102"/>
                <a:gd name="connsiteX69" fmla="*/ 1627974 w 6882880"/>
                <a:gd name="connsiteY69" fmla="*/ 3449562 h 5330102"/>
                <a:gd name="connsiteX70" fmla="*/ 1604824 w 6882880"/>
                <a:gd name="connsiteY70" fmla="*/ 3345390 h 5330102"/>
                <a:gd name="connsiteX71" fmla="*/ 1570100 w 6882880"/>
                <a:gd name="connsiteY71" fmla="*/ 3495861 h 5330102"/>
                <a:gd name="connsiteX72" fmla="*/ 1615965 w 6882880"/>
                <a:gd name="connsiteY72" fmla="*/ 4931122 h 5330102"/>
                <a:gd name="connsiteX73" fmla="*/ 1546951 w 6882880"/>
                <a:gd name="connsiteY73" fmla="*/ 5208914 h 5330102"/>
                <a:gd name="connsiteX74" fmla="*/ 1350181 w 6882880"/>
                <a:gd name="connsiteY74" fmla="*/ 5313086 h 5330102"/>
                <a:gd name="connsiteX75" fmla="*/ 1083964 w 6882880"/>
                <a:gd name="connsiteY75" fmla="*/ 5255213 h 5330102"/>
                <a:gd name="connsiteX76" fmla="*/ 991366 w 6882880"/>
                <a:gd name="connsiteY76" fmla="*/ 5081593 h 5330102"/>
                <a:gd name="connsiteX77" fmla="*/ 991366 w 6882880"/>
                <a:gd name="connsiteY77" fmla="*/ 4988995 h 5330102"/>
                <a:gd name="connsiteX78" fmla="*/ 998986 w 6882880"/>
                <a:gd name="connsiteY78" fmla="*/ 1985509 h 5330102"/>
                <a:gd name="connsiteX79" fmla="*/ 987411 w 6882880"/>
                <a:gd name="connsiteY79" fmla="*/ 1543405 h 5330102"/>
                <a:gd name="connsiteX0" fmla="*/ 987411 w 6882880"/>
                <a:gd name="connsiteY0" fmla="*/ 1543405 h 5318413"/>
                <a:gd name="connsiteX1" fmla="*/ 872388 w 6882880"/>
                <a:gd name="connsiteY1" fmla="*/ 1497395 h 5318413"/>
                <a:gd name="connsiteX2" fmla="*/ 768216 w 6882880"/>
                <a:gd name="connsiteY2" fmla="*/ 1639089 h 5318413"/>
                <a:gd name="connsiteX3" fmla="*/ 586252 w 6882880"/>
                <a:gd name="connsiteY3" fmla="*/ 2002727 h 5318413"/>
                <a:gd name="connsiteX4" fmla="*/ 404578 w 6882880"/>
                <a:gd name="connsiteY4" fmla="*/ 2366075 h 5318413"/>
                <a:gd name="connsiteX5" fmla="*/ 212631 w 6882880"/>
                <a:gd name="connsiteY5" fmla="*/ 2581172 h 5318413"/>
                <a:gd name="connsiteX6" fmla="*/ 31246 w 6882880"/>
                <a:gd name="connsiteY6" fmla="*/ 2531931 h 5318413"/>
                <a:gd name="connsiteX7" fmla="*/ 7373 w 6882880"/>
                <a:gd name="connsiteY7" fmla="*/ 2353922 h 5318413"/>
                <a:gd name="connsiteX8" fmla="*/ 88541 w 6882880"/>
                <a:gd name="connsiteY8" fmla="*/ 2118474 h 5318413"/>
                <a:gd name="connsiteX9" fmla="*/ 533346 w 6882880"/>
                <a:gd name="connsiteY9" fmla="*/ 1096863 h 5318413"/>
                <a:gd name="connsiteX10" fmla="*/ 671664 w 6882880"/>
                <a:gd name="connsiteY10" fmla="*/ 809377 h 5318413"/>
                <a:gd name="connsiteX11" fmla="*/ 886760 w 6882880"/>
                <a:gd name="connsiteY11" fmla="*/ 671349 h 5318413"/>
                <a:gd name="connsiteX12" fmla="*/ 1400290 w 6882880"/>
                <a:gd name="connsiteY12" fmla="*/ 644534 h 5318413"/>
                <a:gd name="connsiteX13" fmla="*/ 1952065 w 6882880"/>
                <a:gd name="connsiteY13" fmla="*/ 613620 h 5318413"/>
                <a:gd name="connsiteX14" fmla="*/ 2337550 w 6882880"/>
                <a:gd name="connsiteY14" fmla="*/ 494063 h 5318413"/>
                <a:gd name="connsiteX15" fmla="*/ 3060148 w 6882880"/>
                <a:gd name="connsiteY15" fmla="*/ 107565 h 5318413"/>
                <a:gd name="connsiteX16" fmla="*/ 3371796 w 6882880"/>
                <a:gd name="connsiteY16" fmla="*/ 17 h 5318413"/>
                <a:gd name="connsiteX17" fmla="*/ 3668783 w 6882880"/>
                <a:gd name="connsiteY17" fmla="*/ 111809 h 5318413"/>
                <a:gd name="connsiteX18" fmla="*/ 4124295 w 6882880"/>
                <a:gd name="connsiteY18" fmla="*/ 374217 h 5318413"/>
                <a:gd name="connsiteX19" fmla="*/ 4521645 w 6882880"/>
                <a:gd name="connsiteY19" fmla="*/ 579041 h 5318413"/>
                <a:gd name="connsiteX20" fmla="*/ 5227700 w 6882880"/>
                <a:gd name="connsiteY20" fmla="*/ 671638 h 5318413"/>
                <a:gd name="connsiteX21" fmla="*/ 5771710 w 6882880"/>
                <a:gd name="connsiteY21" fmla="*/ 694788 h 5318413"/>
                <a:gd name="connsiteX22" fmla="*/ 6049503 w 6882880"/>
                <a:gd name="connsiteY22" fmla="*/ 868408 h 5318413"/>
                <a:gd name="connsiteX23" fmla="*/ 6362019 w 6882880"/>
                <a:gd name="connsiteY23" fmla="*/ 1366119 h 5318413"/>
                <a:gd name="connsiteX24" fmla="*/ 6767133 w 6882880"/>
                <a:gd name="connsiteY24" fmla="*/ 2106899 h 5318413"/>
                <a:gd name="connsiteX25" fmla="*/ 6882880 w 6882880"/>
                <a:gd name="connsiteY25" fmla="*/ 2373117 h 5318413"/>
                <a:gd name="connsiteX26" fmla="*/ 6825007 w 6882880"/>
                <a:gd name="connsiteY26" fmla="*/ 2569886 h 5318413"/>
                <a:gd name="connsiteX27" fmla="*/ 6686110 w 6882880"/>
                <a:gd name="connsiteY27" fmla="*/ 2581461 h 5318413"/>
                <a:gd name="connsiteX28" fmla="*/ 6489341 w 6882880"/>
                <a:gd name="connsiteY28" fmla="*/ 2477289 h 5318413"/>
                <a:gd name="connsiteX29" fmla="*/ 6223123 w 6882880"/>
                <a:gd name="connsiteY29" fmla="*/ 2049026 h 5318413"/>
                <a:gd name="connsiteX30" fmla="*/ 6003204 w 6882880"/>
                <a:gd name="connsiteY30" fmla="*/ 1667061 h 5318413"/>
                <a:gd name="connsiteX31" fmla="*/ 5875883 w 6882880"/>
                <a:gd name="connsiteY31" fmla="*/ 1539739 h 5318413"/>
                <a:gd name="connsiteX32" fmla="*/ 5841158 w 6882880"/>
                <a:gd name="connsiteY32" fmla="*/ 1551314 h 5318413"/>
                <a:gd name="connsiteX33" fmla="*/ 5933756 w 6882880"/>
                <a:gd name="connsiteY33" fmla="*/ 1933279 h 5318413"/>
                <a:gd name="connsiteX34" fmla="*/ 6408318 w 6882880"/>
                <a:gd name="connsiteY34" fmla="*/ 3322241 h 5318413"/>
                <a:gd name="connsiteX35" fmla="*/ 6385169 w 6882880"/>
                <a:gd name="connsiteY35" fmla="*/ 3356965 h 5318413"/>
                <a:gd name="connsiteX36" fmla="*/ 5841158 w 6882880"/>
                <a:gd name="connsiteY36" fmla="*/ 3345390 h 5318413"/>
                <a:gd name="connsiteX37" fmla="*/ 5852733 w 6882880"/>
                <a:gd name="connsiteY37" fmla="*/ 5139466 h 5318413"/>
                <a:gd name="connsiteX38" fmla="*/ 5748561 w 6882880"/>
                <a:gd name="connsiteY38" fmla="*/ 5289937 h 5318413"/>
                <a:gd name="connsiteX39" fmla="*/ 5517067 w 6882880"/>
                <a:gd name="connsiteY39" fmla="*/ 5313086 h 5318413"/>
                <a:gd name="connsiteX40" fmla="*/ 5355022 w 6882880"/>
                <a:gd name="connsiteY40" fmla="*/ 5197339 h 5318413"/>
                <a:gd name="connsiteX41" fmla="*/ 5343447 w 6882880"/>
                <a:gd name="connsiteY41" fmla="*/ 5046869 h 5318413"/>
                <a:gd name="connsiteX42" fmla="*/ 5343447 w 6882880"/>
                <a:gd name="connsiteY42" fmla="*/ 3437988 h 5318413"/>
                <a:gd name="connsiteX43" fmla="*/ 5297148 w 6882880"/>
                <a:gd name="connsiteY43" fmla="*/ 3368539 h 5318413"/>
                <a:gd name="connsiteX44" fmla="*/ 5262424 w 6882880"/>
                <a:gd name="connsiteY44" fmla="*/ 3449562 h 5318413"/>
                <a:gd name="connsiteX45" fmla="*/ 5285574 w 6882880"/>
                <a:gd name="connsiteY45" fmla="*/ 4977420 h 5318413"/>
                <a:gd name="connsiteX46" fmla="*/ 5196931 w 6882880"/>
                <a:gd name="connsiteY46" fmla="*/ 5266932 h 5318413"/>
                <a:gd name="connsiteX47" fmla="*/ 4926903 w 6882880"/>
                <a:gd name="connsiteY47" fmla="*/ 5290082 h 5318413"/>
                <a:gd name="connsiteX48" fmla="*/ 4768523 w 6882880"/>
                <a:gd name="connsiteY48" fmla="*/ 4995409 h 5318413"/>
                <a:gd name="connsiteX49" fmla="*/ 4768378 w 6882880"/>
                <a:gd name="connsiteY49" fmla="*/ 4070785 h 5318413"/>
                <a:gd name="connsiteX50" fmla="*/ 4775998 w 6882880"/>
                <a:gd name="connsiteY50" fmla="*/ 3333815 h 5318413"/>
                <a:gd name="connsiteX51" fmla="*/ 4208983 w 6882880"/>
                <a:gd name="connsiteY51" fmla="*/ 3341435 h 5318413"/>
                <a:gd name="connsiteX52" fmla="*/ 4525599 w 6882880"/>
                <a:gd name="connsiteY52" fmla="*/ 2491371 h 5318413"/>
                <a:gd name="connsiteX53" fmla="*/ 4671826 w 6882880"/>
                <a:gd name="connsiteY53" fmla="*/ 1990573 h 5318413"/>
                <a:gd name="connsiteX54" fmla="*/ 4733509 w 6882880"/>
                <a:gd name="connsiteY54" fmla="*/ 1536219 h 5318413"/>
                <a:gd name="connsiteX55" fmla="*/ 4477805 w 6882880"/>
                <a:gd name="connsiteY55" fmla="*/ 1183818 h 5318413"/>
                <a:gd name="connsiteX56" fmla="*/ 3955305 w 6882880"/>
                <a:gd name="connsiteY56" fmla="*/ 767853 h 5318413"/>
                <a:gd name="connsiteX57" fmla="*/ 3375606 w 6882880"/>
                <a:gd name="connsiteY57" fmla="*/ 382416 h 5318413"/>
                <a:gd name="connsiteX58" fmla="*/ 2627206 w 6882880"/>
                <a:gd name="connsiteY58" fmla="*/ 879982 h 5318413"/>
                <a:gd name="connsiteX59" fmla="*/ 2360989 w 6882880"/>
                <a:gd name="connsiteY59" fmla="*/ 1115141 h 5318413"/>
                <a:gd name="connsiteX60" fmla="*/ 2256961 w 6882880"/>
                <a:gd name="connsiteY60" fmla="*/ 1303712 h 5318413"/>
                <a:gd name="connsiteX61" fmla="*/ 2218283 w 6882880"/>
                <a:gd name="connsiteY61" fmla="*/ 1597613 h 5318413"/>
                <a:gd name="connsiteX62" fmla="*/ 2218283 w 6882880"/>
                <a:gd name="connsiteY62" fmla="*/ 2928701 h 5318413"/>
                <a:gd name="connsiteX63" fmla="*/ 2218283 w 6882880"/>
                <a:gd name="connsiteY63" fmla="*/ 5012144 h 5318413"/>
                <a:gd name="connsiteX64" fmla="*/ 2171984 w 6882880"/>
                <a:gd name="connsiteY64" fmla="*/ 5232063 h 5318413"/>
                <a:gd name="connsiteX65" fmla="*/ 1998364 w 6882880"/>
                <a:gd name="connsiteY65" fmla="*/ 5301512 h 5318413"/>
                <a:gd name="connsiteX66" fmla="*/ 1720571 w 6882880"/>
                <a:gd name="connsiteY66" fmla="*/ 5278362 h 5318413"/>
                <a:gd name="connsiteX67" fmla="*/ 1639548 w 6882880"/>
                <a:gd name="connsiteY67" fmla="*/ 5139466 h 5318413"/>
                <a:gd name="connsiteX68" fmla="*/ 1674272 w 6882880"/>
                <a:gd name="connsiteY68" fmla="*/ 4688053 h 5318413"/>
                <a:gd name="connsiteX69" fmla="*/ 1627974 w 6882880"/>
                <a:gd name="connsiteY69" fmla="*/ 3449562 h 5318413"/>
                <a:gd name="connsiteX70" fmla="*/ 1604824 w 6882880"/>
                <a:gd name="connsiteY70" fmla="*/ 3345390 h 5318413"/>
                <a:gd name="connsiteX71" fmla="*/ 1570100 w 6882880"/>
                <a:gd name="connsiteY71" fmla="*/ 3495861 h 5318413"/>
                <a:gd name="connsiteX72" fmla="*/ 1615965 w 6882880"/>
                <a:gd name="connsiteY72" fmla="*/ 4931122 h 5318413"/>
                <a:gd name="connsiteX73" fmla="*/ 1546951 w 6882880"/>
                <a:gd name="connsiteY73" fmla="*/ 5208914 h 5318413"/>
                <a:gd name="connsiteX74" fmla="*/ 1350181 w 6882880"/>
                <a:gd name="connsiteY74" fmla="*/ 5313086 h 5318413"/>
                <a:gd name="connsiteX75" fmla="*/ 1083964 w 6882880"/>
                <a:gd name="connsiteY75" fmla="*/ 5255213 h 5318413"/>
                <a:gd name="connsiteX76" fmla="*/ 991366 w 6882880"/>
                <a:gd name="connsiteY76" fmla="*/ 5081593 h 5318413"/>
                <a:gd name="connsiteX77" fmla="*/ 991366 w 6882880"/>
                <a:gd name="connsiteY77" fmla="*/ 4988995 h 5318413"/>
                <a:gd name="connsiteX78" fmla="*/ 998986 w 6882880"/>
                <a:gd name="connsiteY78" fmla="*/ 1985509 h 5318413"/>
                <a:gd name="connsiteX79" fmla="*/ 987411 w 6882880"/>
                <a:gd name="connsiteY79" fmla="*/ 1543405 h 5318413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196931 w 6882880"/>
                <a:gd name="connsiteY46" fmla="*/ 5266932 h 5313086"/>
                <a:gd name="connsiteX47" fmla="*/ 4926903 w 6882880"/>
                <a:gd name="connsiteY47" fmla="*/ 529008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193121 w 6882880"/>
                <a:gd name="connsiteY46" fmla="*/ 5247882 h 5313086"/>
                <a:gd name="connsiteX47" fmla="*/ 4926903 w 6882880"/>
                <a:gd name="connsiteY47" fmla="*/ 529008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85574 w 6882880"/>
                <a:gd name="connsiteY45" fmla="*/ 4977420 h 5313086"/>
                <a:gd name="connsiteX46" fmla="*/ 5193121 w 6882880"/>
                <a:gd name="connsiteY46" fmla="*/ 524788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66524 w 6882880"/>
                <a:gd name="connsiteY45" fmla="*/ 4863120 h 5313086"/>
                <a:gd name="connsiteX46" fmla="*/ 5193121 w 6882880"/>
                <a:gd name="connsiteY46" fmla="*/ 524788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66524 w 6882880"/>
                <a:gd name="connsiteY45" fmla="*/ 4863120 h 5313086"/>
                <a:gd name="connsiteX46" fmla="*/ 5189311 w 6882880"/>
                <a:gd name="connsiteY46" fmla="*/ 524788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935"/>
                <a:gd name="connsiteX1" fmla="*/ 872388 w 6882880"/>
                <a:gd name="connsiteY1" fmla="*/ 1497395 h 5313935"/>
                <a:gd name="connsiteX2" fmla="*/ 768216 w 6882880"/>
                <a:gd name="connsiteY2" fmla="*/ 1639089 h 5313935"/>
                <a:gd name="connsiteX3" fmla="*/ 586252 w 6882880"/>
                <a:gd name="connsiteY3" fmla="*/ 2002727 h 5313935"/>
                <a:gd name="connsiteX4" fmla="*/ 404578 w 6882880"/>
                <a:gd name="connsiteY4" fmla="*/ 2366075 h 5313935"/>
                <a:gd name="connsiteX5" fmla="*/ 212631 w 6882880"/>
                <a:gd name="connsiteY5" fmla="*/ 2581172 h 5313935"/>
                <a:gd name="connsiteX6" fmla="*/ 31246 w 6882880"/>
                <a:gd name="connsiteY6" fmla="*/ 2531931 h 5313935"/>
                <a:gd name="connsiteX7" fmla="*/ 7373 w 6882880"/>
                <a:gd name="connsiteY7" fmla="*/ 2353922 h 5313935"/>
                <a:gd name="connsiteX8" fmla="*/ 88541 w 6882880"/>
                <a:gd name="connsiteY8" fmla="*/ 2118474 h 5313935"/>
                <a:gd name="connsiteX9" fmla="*/ 533346 w 6882880"/>
                <a:gd name="connsiteY9" fmla="*/ 1096863 h 5313935"/>
                <a:gd name="connsiteX10" fmla="*/ 671664 w 6882880"/>
                <a:gd name="connsiteY10" fmla="*/ 809377 h 5313935"/>
                <a:gd name="connsiteX11" fmla="*/ 886760 w 6882880"/>
                <a:gd name="connsiteY11" fmla="*/ 671349 h 5313935"/>
                <a:gd name="connsiteX12" fmla="*/ 1400290 w 6882880"/>
                <a:gd name="connsiteY12" fmla="*/ 644534 h 5313935"/>
                <a:gd name="connsiteX13" fmla="*/ 1952065 w 6882880"/>
                <a:gd name="connsiteY13" fmla="*/ 613620 h 5313935"/>
                <a:gd name="connsiteX14" fmla="*/ 2337550 w 6882880"/>
                <a:gd name="connsiteY14" fmla="*/ 494063 h 5313935"/>
                <a:gd name="connsiteX15" fmla="*/ 3060148 w 6882880"/>
                <a:gd name="connsiteY15" fmla="*/ 107565 h 5313935"/>
                <a:gd name="connsiteX16" fmla="*/ 3371796 w 6882880"/>
                <a:gd name="connsiteY16" fmla="*/ 17 h 5313935"/>
                <a:gd name="connsiteX17" fmla="*/ 3668783 w 6882880"/>
                <a:gd name="connsiteY17" fmla="*/ 111809 h 5313935"/>
                <a:gd name="connsiteX18" fmla="*/ 4124295 w 6882880"/>
                <a:gd name="connsiteY18" fmla="*/ 374217 h 5313935"/>
                <a:gd name="connsiteX19" fmla="*/ 4521645 w 6882880"/>
                <a:gd name="connsiteY19" fmla="*/ 579041 h 5313935"/>
                <a:gd name="connsiteX20" fmla="*/ 5227700 w 6882880"/>
                <a:gd name="connsiteY20" fmla="*/ 671638 h 5313935"/>
                <a:gd name="connsiteX21" fmla="*/ 5771710 w 6882880"/>
                <a:gd name="connsiteY21" fmla="*/ 694788 h 5313935"/>
                <a:gd name="connsiteX22" fmla="*/ 6049503 w 6882880"/>
                <a:gd name="connsiteY22" fmla="*/ 868408 h 5313935"/>
                <a:gd name="connsiteX23" fmla="*/ 6362019 w 6882880"/>
                <a:gd name="connsiteY23" fmla="*/ 1366119 h 5313935"/>
                <a:gd name="connsiteX24" fmla="*/ 6767133 w 6882880"/>
                <a:gd name="connsiteY24" fmla="*/ 2106899 h 5313935"/>
                <a:gd name="connsiteX25" fmla="*/ 6882880 w 6882880"/>
                <a:gd name="connsiteY25" fmla="*/ 2373117 h 5313935"/>
                <a:gd name="connsiteX26" fmla="*/ 6825007 w 6882880"/>
                <a:gd name="connsiteY26" fmla="*/ 2569886 h 5313935"/>
                <a:gd name="connsiteX27" fmla="*/ 6686110 w 6882880"/>
                <a:gd name="connsiteY27" fmla="*/ 2581461 h 5313935"/>
                <a:gd name="connsiteX28" fmla="*/ 6489341 w 6882880"/>
                <a:gd name="connsiteY28" fmla="*/ 2477289 h 5313935"/>
                <a:gd name="connsiteX29" fmla="*/ 6223123 w 6882880"/>
                <a:gd name="connsiteY29" fmla="*/ 2049026 h 5313935"/>
                <a:gd name="connsiteX30" fmla="*/ 6003204 w 6882880"/>
                <a:gd name="connsiteY30" fmla="*/ 1667061 h 5313935"/>
                <a:gd name="connsiteX31" fmla="*/ 5875883 w 6882880"/>
                <a:gd name="connsiteY31" fmla="*/ 1539739 h 5313935"/>
                <a:gd name="connsiteX32" fmla="*/ 5841158 w 6882880"/>
                <a:gd name="connsiteY32" fmla="*/ 1551314 h 5313935"/>
                <a:gd name="connsiteX33" fmla="*/ 5933756 w 6882880"/>
                <a:gd name="connsiteY33" fmla="*/ 1933279 h 5313935"/>
                <a:gd name="connsiteX34" fmla="*/ 6408318 w 6882880"/>
                <a:gd name="connsiteY34" fmla="*/ 3322241 h 5313935"/>
                <a:gd name="connsiteX35" fmla="*/ 6385169 w 6882880"/>
                <a:gd name="connsiteY35" fmla="*/ 3356965 h 5313935"/>
                <a:gd name="connsiteX36" fmla="*/ 5841158 w 6882880"/>
                <a:gd name="connsiteY36" fmla="*/ 3345390 h 5313935"/>
                <a:gd name="connsiteX37" fmla="*/ 5852733 w 6882880"/>
                <a:gd name="connsiteY37" fmla="*/ 5139466 h 5313935"/>
                <a:gd name="connsiteX38" fmla="*/ 5748561 w 6882880"/>
                <a:gd name="connsiteY38" fmla="*/ 5289937 h 5313935"/>
                <a:gd name="connsiteX39" fmla="*/ 5517067 w 6882880"/>
                <a:gd name="connsiteY39" fmla="*/ 5313086 h 5313935"/>
                <a:gd name="connsiteX40" fmla="*/ 5355022 w 6882880"/>
                <a:gd name="connsiteY40" fmla="*/ 5197339 h 5313935"/>
                <a:gd name="connsiteX41" fmla="*/ 5343447 w 6882880"/>
                <a:gd name="connsiteY41" fmla="*/ 5046869 h 5313935"/>
                <a:gd name="connsiteX42" fmla="*/ 5343447 w 6882880"/>
                <a:gd name="connsiteY42" fmla="*/ 3437988 h 5313935"/>
                <a:gd name="connsiteX43" fmla="*/ 5297148 w 6882880"/>
                <a:gd name="connsiteY43" fmla="*/ 3368539 h 5313935"/>
                <a:gd name="connsiteX44" fmla="*/ 5262424 w 6882880"/>
                <a:gd name="connsiteY44" fmla="*/ 3449562 h 5313935"/>
                <a:gd name="connsiteX45" fmla="*/ 5266524 w 6882880"/>
                <a:gd name="connsiteY45" fmla="*/ 4863120 h 5313935"/>
                <a:gd name="connsiteX46" fmla="*/ 5170261 w 6882880"/>
                <a:gd name="connsiteY46" fmla="*/ 5259312 h 5313935"/>
                <a:gd name="connsiteX47" fmla="*/ 4896423 w 6882880"/>
                <a:gd name="connsiteY47" fmla="*/ 5282462 h 5313935"/>
                <a:gd name="connsiteX48" fmla="*/ 4768523 w 6882880"/>
                <a:gd name="connsiteY48" fmla="*/ 4995409 h 5313935"/>
                <a:gd name="connsiteX49" fmla="*/ 4768378 w 6882880"/>
                <a:gd name="connsiteY49" fmla="*/ 4070785 h 5313935"/>
                <a:gd name="connsiteX50" fmla="*/ 4775998 w 6882880"/>
                <a:gd name="connsiteY50" fmla="*/ 3333815 h 5313935"/>
                <a:gd name="connsiteX51" fmla="*/ 4208983 w 6882880"/>
                <a:gd name="connsiteY51" fmla="*/ 3341435 h 5313935"/>
                <a:gd name="connsiteX52" fmla="*/ 4525599 w 6882880"/>
                <a:gd name="connsiteY52" fmla="*/ 2491371 h 5313935"/>
                <a:gd name="connsiteX53" fmla="*/ 4671826 w 6882880"/>
                <a:gd name="connsiteY53" fmla="*/ 1990573 h 5313935"/>
                <a:gd name="connsiteX54" fmla="*/ 4733509 w 6882880"/>
                <a:gd name="connsiteY54" fmla="*/ 1536219 h 5313935"/>
                <a:gd name="connsiteX55" fmla="*/ 4477805 w 6882880"/>
                <a:gd name="connsiteY55" fmla="*/ 1183818 h 5313935"/>
                <a:gd name="connsiteX56" fmla="*/ 3955305 w 6882880"/>
                <a:gd name="connsiteY56" fmla="*/ 767853 h 5313935"/>
                <a:gd name="connsiteX57" fmla="*/ 3375606 w 6882880"/>
                <a:gd name="connsiteY57" fmla="*/ 382416 h 5313935"/>
                <a:gd name="connsiteX58" fmla="*/ 2627206 w 6882880"/>
                <a:gd name="connsiteY58" fmla="*/ 879982 h 5313935"/>
                <a:gd name="connsiteX59" fmla="*/ 2360989 w 6882880"/>
                <a:gd name="connsiteY59" fmla="*/ 1115141 h 5313935"/>
                <a:gd name="connsiteX60" fmla="*/ 2256961 w 6882880"/>
                <a:gd name="connsiteY60" fmla="*/ 1303712 h 5313935"/>
                <a:gd name="connsiteX61" fmla="*/ 2218283 w 6882880"/>
                <a:gd name="connsiteY61" fmla="*/ 1597613 h 5313935"/>
                <a:gd name="connsiteX62" fmla="*/ 2218283 w 6882880"/>
                <a:gd name="connsiteY62" fmla="*/ 2928701 h 5313935"/>
                <a:gd name="connsiteX63" fmla="*/ 2218283 w 6882880"/>
                <a:gd name="connsiteY63" fmla="*/ 5012144 h 5313935"/>
                <a:gd name="connsiteX64" fmla="*/ 2171984 w 6882880"/>
                <a:gd name="connsiteY64" fmla="*/ 5232063 h 5313935"/>
                <a:gd name="connsiteX65" fmla="*/ 1998364 w 6882880"/>
                <a:gd name="connsiteY65" fmla="*/ 5301512 h 5313935"/>
                <a:gd name="connsiteX66" fmla="*/ 1720571 w 6882880"/>
                <a:gd name="connsiteY66" fmla="*/ 5278362 h 5313935"/>
                <a:gd name="connsiteX67" fmla="*/ 1639548 w 6882880"/>
                <a:gd name="connsiteY67" fmla="*/ 5139466 h 5313935"/>
                <a:gd name="connsiteX68" fmla="*/ 1674272 w 6882880"/>
                <a:gd name="connsiteY68" fmla="*/ 4688053 h 5313935"/>
                <a:gd name="connsiteX69" fmla="*/ 1627974 w 6882880"/>
                <a:gd name="connsiteY69" fmla="*/ 3449562 h 5313935"/>
                <a:gd name="connsiteX70" fmla="*/ 1604824 w 6882880"/>
                <a:gd name="connsiteY70" fmla="*/ 3345390 h 5313935"/>
                <a:gd name="connsiteX71" fmla="*/ 1570100 w 6882880"/>
                <a:gd name="connsiteY71" fmla="*/ 3495861 h 5313935"/>
                <a:gd name="connsiteX72" fmla="*/ 1615965 w 6882880"/>
                <a:gd name="connsiteY72" fmla="*/ 4931122 h 5313935"/>
                <a:gd name="connsiteX73" fmla="*/ 1546951 w 6882880"/>
                <a:gd name="connsiteY73" fmla="*/ 5208914 h 5313935"/>
                <a:gd name="connsiteX74" fmla="*/ 1350181 w 6882880"/>
                <a:gd name="connsiteY74" fmla="*/ 5313086 h 5313935"/>
                <a:gd name="connsiteX75" fmla="*/ 1083964 w 6882880"/>
                <a:gd name="connsiteY75" fmla="*/ 5255213 h 5313935"/>
                <a:gd name="connsiteX76" fmla="*/ 991366 w 6882880"/>
                <a:gd name="connsiteY76" fmla="*/ 5081593 h 5313935"/>
                <a:gd name="connsiteX77" fmla="*/ 991366 w 6882880"/>
                <a:gd name="connsiteY77" fmla="*/ 4988995 h 5313935"/>
                <a:gd name="connsiteX78" fmla="*/ 998986 w 6882880"/>
                <a:gd name="connsiteY78" fmla="*/ 1985509 h 5313935"/>
                <a:gd name="connsiteX79" fmla="*/ 987411 w 6882880"/>
                <a:gd name="connsiteY79" fmla="*/ 1543405 h 5313935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66524 w 6882880"/>
                <a:gd name="connsiteY45" fmla="*/ 4863120 h 5313086"/>
                <a:gd name="connsiteX46" fmla="*/ 5185501 w 6882880"/>
                <a:gd name="connsiteY46" fmla="*/ 525169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85501 w 6882880"/>
                <a:gd name="connsiteY46" fmla="*/ 525169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7078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85501 w 6882880"/>
                <a:gd name="connsiteY46" fmla="*/ 525169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85501 w 6882880"/>
                <a:gd name="connsiteY46" fmla="*/ 525169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85501 w 6882880"/>
                <a:gd name="connsiteY46" fmla="*/ 525169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85501 w 6882880"/>
                <a:gd name="connsiteY46" fmla="*/ 525169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96423 w 6882880"/>
                <a:gd name="connsiteY47" fmla="*/ 528246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55022 w 6882880"/>
                <a:gd name="connsiteY40" fmla="*/ 5197339 h 5313086"/>
                <a:gd name="connsiteX41" fmla="*/ 5343447 w 6882880"/>
                <a:gd name="connsiteY41" fmla="*/ 50468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4531"/>
                <a:gd name="connsiteX1" fmla="*/ 872388 w 6882880"/>
                <a:gd name="connsiteY1" fmla="*/ 1497395 h 5314531"/>
                <a:gd name="connsiteX2" fmla="*/ 768216 w 6882880"/>
                <a:gd name="connsiteY2" fmla="*/ 1639089 h 5314531"/>
                <a:gd name="connsiteX3" fmla="*/ 586252 w 6882880"/>
                <a:gd name="connsiteY3" fmla="*/ 2002727 h 5314531"/>
                <a:gd name="connsiteX4" fmla="*/ 404578 w 6882880"/>
                <a:gd name="connsiteY4" fmla="*/ 2366075 h 5314531"/>
                <a:gd name="connsiteX5" fmla="*/ 212631 w 6882880"/>
                <a:gd name="connsiteY5" fmla="*/ 2581172 h 5314531"/>
                <a:gd name="connsiteX6" fmla="*/ 31246 w 6882880"/>
                <a:gd name="connsiteY6" fmla="*/ 2531931 h 5314531"/>
                <a:gd name="connsiteX7" fmla="*/ 7373 w 6882880"/>
                <a:gd name="connsiteY7" fmla="*/ 2353922 h 5314531"/>
                <a:gd name="connsiteX8" fmla="*/ 88541 w 6882880"/>
                <a:gd name="connsiteY8" fmla="*/ 2118474 h 5314531"/>
                <a:gd name="connsiteX9" fmla="*/ 533346 w 6882880"/>
                <a:gd name="connsiteY9" fmla="*/ 1096863 h 5314531"/>
                <a:gd name="connsiteX10" fmla="*/ 671664 w 6882880"/>
                <a:gd name="connsiteY10" fmla="*/ 809377 h 5314531"/>
                <a:gd name="connsiteX11" fmla="*/ 886760 w 6882880"/>
                <a:gd name="connsiteY11" fmla="*/ 671349 h 5314531"/>
                <a:gd name="connsiteX12" fmla="*/ 1400290 w 6882880"/>
                <a:gd name="connsiteY12" fmla="*/ 644534 h 5314531"/>
                <a:gd name="connsiteX13" fmla="*/ 1952065 w 6882880"/>
                <a:gd name="connsiteY13" fmla="*/ 613620 h 5314531"/>
                <a:gd name="connsiteX14" fmla="*/ 2337550 w 6882880"/>
                <a:gd name="connsiteY14" fmla="*/ 494063 h 5314531"/>
                <a:gd name="connsiteX15" fmla="*/ 3060148 w 6882880"/>
                <a:gd name="connsiteY15" fmla="*/ 107565 h 5314531"/>
                <a:gd name="connsiteX16" fmla="*/ 3371796 w 6882880"/>
                <a:gd name="connsiteY16" fmla="*/ 17 h 5314531"/>
                <a:gd name="connsiteX17" fmla="*/ 3668783 w 6882880"/>
                <a:gd name="connsiteY17" fmla="*/ 111809 h 5314531"/>
                <a:gd name="connsiteX18" fmla="*/ 4124295 w 6882880"/>
                <a:gd name="connsiteY18" fmla="*/ 374217 h 5314531"/>
                <a:gd name="connsiteX19" fmla="*/ 4521645 w 6882880"/>
                <a:gd name="connsiteY19" fmla="*/ 579041 h 5314531"/>
                <a:gd name="connsiteX20" fmla="*/ 5227700 w 6882880"/>
                <a:gd name="connsiteY20" fmla="*/ 671638 h 5314531"/>
                <a:gd name="connsiteX21" fmla="*/ 5771710 w 6882880"/>
                <a:gd name="connsiteY21" fmla="*/ 694788 h 5314531"/>
                <a:gd name="connsiteX22" fmla="*/ 6049503 w 6882880"/>
                <a:gd name="connsiteY22" fmla="*/ 868408 h 5314531"/>
                <a:gd name="connsiteX23" fmla="*/ 6362019 w 6882880"/>
                <a:gd name="connsiteY23" fmla="*/ 1366119 h 5314531"/>
                <a:gd name="connsiteX24" fmla="*/ 6767133 w 6882880"/>
                <a:gd name="connsiteY24" fmla="*/ 2106899 h 5314531"/>
                <a:gd name="connsiteX25" fmla="*/ 6882880 w 6882880"/>
                <a:gd name="connsiteY25" fmla="*/ 2373117 h 5314531"/>
                <a:gd name="connsiteX26" fmla="*/ 6825007 w 6882880"/>
                <a:gd name="connsiteY26" fmla="*/ 2569886 h 5314531"/>
                <a:gd name="connsiteX27" fmla="*/ 6686110 w 6882880"/>
                <a:gd name="connsiteY27" fmla="*/ 2581461 h 5314531"/>
                <a:gd name="connsiteX28" fmla="*/ 6489341 w 6882880"/>
                <a:gd name="connsiteY28" fmla="*/ 2477289 h 5314531"/>
                <a:gd name="connsiteX29" fmla="*/ 6223123 w 6882880"/>
                <a:gd name="connsiteY29" fmla="*/ 2049026 h 5314531"/>
                <a:gd name="connsiteX30" fmla="*/ 6003204 w 6882880"/>
                <a:gd name="connsiteY30" fmla="*/ 1667061 h 5314531"/>
                <a:gd name="connsiteX31" fmla="*/ 5875883 w 6882880"/>
                <a:gd name="connsiteY31" fmla="*/ 1539739 h 5314531"/>
                <a:gd name="connsiteX32" fmla="*/ 5841158 w 6882880"/>
                <a:gd name="connsiteY32" fmla="*/ 1551314 h 5314531"/>
                <a:gd name="connsiteX33" fmla="*/ 5933756 w 6882880"/>
                <a:gd name="connsiteY33" fmla="*/ 1933279 h 5314531"/>
                <a:gd name="connsiteX34" fmla="*/ 6408318 w 6882880"/>
                <a:gd name="connsiteY34" fmla="*/ 3322241 h 5314531"/>
                <a:gd name="connsiteX35" fmla="*/ 6385169 w 6882880"/>
                <a:gd name="connsiteY35" fmla="*/ 3356965 h 5314531"/>
                <a:gd name="connsiteX36" fmla="*/ 5841158 w 6882880"/>
                <a:gd name="connsiteY36" fmla="*/ 3345390 h 5314531"/>
                <a:gd name="connsiteX37" fmla="*/ 5852733 w 6882880"/>
                <a:gd name="connsiteY37" fmla="*/ 5139466 h 5314531"/>
                <a:gd name="connsiteX38" fmla="*/ 5748561 w 6882880"/>
                <a:gd name="connsiteY38" fmla="*/ 5289937 h 5314531"/>
                <a:gd name="connsiteX39" fmla="*/ 5517067 w 6882880"/>
                <a:gd name="connsiteY39" fmla="*/ 5313086 h 5314531"/>
                <a:gd name="connsiteX40" fmla="*/ 5396932 w 6882880"/>
                <a:gd name="connsiteY40" fmla="*/ 5292589 h 5314531"/>
                <a:gd name="connsiteX41" fmla="*/ 5343447 w 6882880"/>
                <a:gd name="connsiteY41" fmla="*/ 5046869 h 5314531"/>
                <a:gd name="connsiteX42" fmla="*/ 5343447 w 6882880"/>
                <a:gd name="connsiteY42" fmla="*/ 3437988 h 5314531"/>
                <a:gd name="connsiteX43" fmla="*/ 5297148 w 6882880"/>
                <a:gd name="connsiteY43" fmla="*/ 3368539 h 5314531"/>
                <a:gd name="connsiteX44" fmla="*/ 5262424 w 6882880"/>
                <a:gd name="connsiteY44" fmla="*/ 3449562 h 5314531"/>
                <a:gd name="connsiteX45" fmla="*/ 5270334 w 6882880"/>
                <a:gd name="connsiteY45" fmla="*/ 4908840 h 5314531"/>
                <a:gd name="connsiteX46" fmla="*/ 5174071 w 6882880"/>
                <a:gd name="connsiteY46" fmla="*/ 5259312 h 5314531"/>
                <a:gd name="connsiteX47" fmla="*/ 4888803 w 6882880"/>
                <a:gd name="connsiteY47" fmla="*/ 5274842 h 5314531"/>
                <a:gd name="connsiteX48" fmla="*/ 4768523 w 6882880"/>
                <a:gd name="connsiteY48" fmla="*/ 4995409 h 5314531"/>
                <a:gd name="connsiteX49" fmla="*/ 4768378 w 6882880"/>
                <a:gd name="connsiteY49" fmla="*/ 4066975 h 5314531"/>
                <a:gd name="connsiteX50" fmla="*/ 4775998 w 6882880"/>
                <a:gd name="connsiteY50" fmla="*/ 3333815 h 5314531"/>
                <a:gd name="connsiteX51" fmla="*/ 4208983 w 6882880"/>
                <a:gd name="connsiteY51" fmla="*/ 3341435 h 5314531"/>
                <a:gd name="connsiteX52" fmla="*/ 4525599 w 6882880"/>
                <a:gd name="connsiteY52" fmla="*/ 2491371 h 5314531"/>
                <a:gd name="connsiteX53" fmla="*/ 4671826 w 6882880"/>
                <a:gd name="connsiteY53" fmla="*/ 1990573 h 5314531"/>
                <a:gd name="connsiteX54" fmla="*/ 4733509 w 6882880"/>
                <a:gd name="connsiteY54" fmla="*/ 1536219 h 5314531"/>
                <a:gd name="connsiteX55" fmla="*/ 4477805 w 6882880"/>
                <a:gd name="connsiteY55" fmla="*/ 1183818 h 5314531"/>
                <a:gd name="connsiteX56" fmla="*/ 3955305 w 6882880"/>
                <a:gd name="connsiteY56" fmla="*/ 767853 h 5314531"/>
                <a:gd name="connsiteX57" fmla="*/ 3375606 w 6882880"/>
                <a:gd name="connsiteY57" fmla="*/ 382416 h 5314531"/>
                <a:gd name="connsiteX58" fmla="*/ 2627206 w 6882880"/>
                <a:gd name="connsiteY58" fmla="*/ 879982 h 5314531"/>
                <a:gd name="connsiteX59" fmla="*/ 2360989 w 6882880"/>
                <a:gd name="connsiteY59" fmla="*/ 1115141 h 5314531"/>
                <a:gd name="connsiteX60" fmla="*/ 2256961 w 6882880"/>
                <a:gd name="connsiteY60" fmla="*/ 1303712 h 5314531"/>
                <a:gd name="connsiteX61" fmla="*/ 2218283 w 6882880"/>
                <a:gd name="connsiteY61" fmla="*/ 1597613 h 5314531"/>
                <a:gd name="connsiteX62" fmla="*/ 2218283 w 6882880"/>
                <a:gd name="connsiteY62" fmla="*/ 2928701 h 5314531"/>
                <a:gd name="connsiteX63" fmla="*/ 2218283 w 6882880"/>
                <a:gd name="connsiteY63" fmla="*/ 5012144 h 5314531"/>
                <a:gd name="connsiteX64" fmla="*/ 2171984 w 6882880"/>
                <a:gd name="connsiteY64" fmla="*/ 5232063 h 5314531"/>
                <a:gd name="connsiteX65" fmla="*/ 1998364 w 6882880"/>
                <a:gd name="connsiteY65" fmla="*/ 5301512 h 5314531"/>
                <a:gd name="connsiteX66" fmla="*/ 1720571 w 6882880"/>
                <a:gd name="connsiteY66" fmla="*/ 5278362 h 5314531"/>
                <a:gd name="connsiteX67" fmla="*/ 1639548 w 6882880"/>
                <a:gd name="connsiteY67" fmla="*/ 5139466 h 5314531"/>
                <a:gd name="connsiteX68" fmla="*/ 1674272 w 6882880"/>
                <a:gd name="connsiteY68" fmla="*/ 4688053 h 5314531"/>
                <a:gd name="connsiteX69" fmla="*/ 1627974 w 6882880"/>
                <a:gd name="connsiteY69" fmla="*/ 3449562 h 5314531"/>
                <a:gd name="connsiteX70" fmla="*/ 1604824 w 6882880"/>
                <a:gd name="connsiteY70" fmla="*/ 3345390 h 5314531"/>
                <a:gd name="connsiteX71" fmla="*/ 1570100 w 6882880"/>
                <a:gd name="connsiteY71" fmla="*/ 3495861 h 5314531"/>
                <a:gd name="connsiteX72" fmla="*/ 1615965 w 6882880"/>
                <a:gd name="connsiteY72" fmla="*/ 4931122 h 5314531"/>
                <a:gd name="connsiteX73" fmla="*/ 1546951 w 6882880"/>
                <a:gd name="connsiteY73" fmla="*/ 5208914 h 5314531"/>
                <a:gd name="connsiteX74" fmla="*/ 1350181 w 6882880"/>
                <a:gd name="connsiteY74" fmla="*/ 5313086 h 5314531"/>
                <a:gd name="connsiteX75" fmla="*/ 1083964 w 6882880"/>
                <a:gd name="connsiteY75" fmla="*/ 5255213 h 5314531"/>
                <a:gd name="connsiteX76" fmla="*/ 991366 w 6882880"/>
                <a:gd name="connsiteY76" fmla="*/ 5081593 h 5314531"/>
                <a:gd name="connsiteX77" fmla="*/ 991366 w 6882880"/>
                <a:gd name="connsiteY77" fmla="*/ 4988995 h 5314531"/>
                <a:gd name="connsiteX78" fmla="*/ 998986 w 6882880"/>
                <a:gd name="connsiteY78" fmla="*/ 1985509 h 5314531"/>
                <a:gd name="connsiteX79" fmla="*/ 987411 w 6882880"/>
                <a:gd name="connsiteY79" fmla="*/ 1543405 h 5314531"/>
                <a:gd name="connsiteX0" fmla="*/ 987411 w 6882880"/>
                <a:gd name="connsiteY0" fmla="*/ 1543405 h 5322681"/>
                <a:gd name="connsiteX1" fmla="*/ 872388 w 6882880"/>
                <a:gd name="connsiteY1" fmla="*/ 1497395 h 5322681"/>
                <a:gd name="connsiteX2" fmla="*/ 768216 w 6882880"/>
                <a:gd name="connsiteY2" fmla="*/ 1639089 h 5322681"/>
                <a:gd name="connsiteX3" fmla="*/ 586252 w 6882880"/>
                <a:gd name="connsiteY3" fmla="*/ 2002727 h 5322681"/>
                <a:gd name="connsiteX4" fmla="*/ 404578 w 6882880"/>
                <a:gd name="connsiteY4" fmla="*/ 2366075 h 5322681"/>
                <a:gd name="connsiteX5" fmla="*/ 212631 w 6882880"/>
                <a:gd name="connsiteY5" fmla="*/ 2581172 h 5322681"/>
                <a:gd name="connsiteX6" fmla="*/ 31246 w 6882880"/>
                <a:gd name="connsiteY6" fmla="*/ 2531931 h 5322681"/>
                <a:gd name="connsiteX7" fmla="*/ 7373 w 6882880"/>
                <a:gd name="connsiteY7" fmla="*/ 2353922 h 5322681"/>
                <a:gd name="connsiteX8" fmla="*/ 88541 w 6882880"/>
                <a:gd name="connsiteY8" fmla="*/ 2118474 h 5322681"/>
                <a:gd name="connsiteX9" fmla="*/ 533346 w 6882880"/>
                <a:gd name="connsiteY9" fmla="*/ 1096863 h 5322681"/>
                <a:gd name="connsiteX10" fmla="*/ 671664 w 6882880"/>
                <a:gd name="connsiteY10" fmla="*/ 809377 h 5322681"/>
                <a:gd name="connsiteX11" fmla="*/ 886760 w 6882880"/>
                <a:gd name="connsiteY11" fmla="*/ 671349 h 5322681"/>
                <a:gd name="connsiteX12" fmla="*/ 1400290 w 6882880"/>
                <a:gd name="connsiteY12" fmla="*/ 644534 h 5322681"/>
                <a:gd name="connsiteX13" fmla="*/ 1952065 w 6882880"/>
                <a:gd name="connsiteY13" fmla="*/ 613620 h 5322681"/>
                <a:gd name="connsiteX14" fmla="*/ 2337550 w 6882880"/>
                <a:gd name="connsiteY14" fmla="*/ 494063 h 5322681"/>
                <a:gd name="connsiteX15" fmla="*/ 3060148 w 6882880"/>
                <a:gd name="connsiteY15" fmla="*/ 107565 h 5322681"/>
                <a:gd name="connsiteX16" fmla="*/ 3371796 w 6882880"/>
                <a:gd name="connsiteY16" fmla="*/ 17 h 5322681"/>
                <a:gd name="connsiteX17" fmla="*/ 3668783 w 6882880"/>
                <a:gd name="connsiteY17" fmla="*/ 111809 h 5322681"/>
                <a:gd name="connsiteX18" fmla="*/ 4124295 w 6882880"/>
                <a:gd name="connsiteY18" fmla="*/ 374217 h 5322681"/>
                <a:gd name="connsiteX19" fmla="*/ 4521645 w 6882880"/>
                <a:gd name="connsiteY19" fmla="*/ 579041 h 5322681"/>
                <a:gd name="connsiteX20" fmla="*/ 5227700 w 6882880"/>
                <a:gd name="connsiteY20" fmla="*/ 671638 h 5322681"/>
                <a:gd name="connsiteX21" fmla="*/ 5771710 w 6882880"/>
                <a:gd name="connsiteY21" fmla="*/ 694788 h 5322681"/>
                <a:gd name="connsiteX22" fmla="*/ 6049503 w 6882880"/>
                <a:gd name="connsiteY22" fmla="*/ 868408 h 5322681"/>
                <a:gd name="connsiteX23" fmla="*/ 6362019 w 6882880"/>
                <a:gd name="connsiteY23" fmla="*/ 1366119 h 5322681"/>
                <a:gd name="connsiteX24" fmla="*/ 6767133 w 6882880"/>
                <a:gd name="connsiteY24" fmla="*/ 2106899 h 5322681"/>
                <a:gd name="connsiteX25" fmla="*/ 6882880 w 6882880"/>
                <a:gd name="connsiteY25" fmla="*/ 2373117 h 5322681"/>
                <a:gd name="connsiteX26" fmla="*/ 6825007 w 6882880"/>
                <a:gd name="connsiteY26" fmla="*/ 2569886 h 5322681"/>
                <a:gd name="connsiteX27" fmla="*/ 6686110 w 6882880"/>
                <a:gd name="connsiteY27" fmla="*/ 2581461 h 5322681"/>
                <a:gd name="connsiteX28" fmla="*/ 6489341 w 6882880"/>
                <a:gd name="connsiteY28" fmla="*/ 2477289 h 5322681"/>
                <a:gd name="connsiteX29" fmla="*/ 6223123 w 6882880"/>
                <a:gd name="connsiteY29" fmla="*/ 2049026 h 5322681"/>
                <a:gd name="connsiteX30" fmla="*/ 6003204 w 6882880"/>
                <a:gd name="connsiteY30" fmla="*/ 1667061 h 5322681"/>
                <a:gd name="connsiteX31" fmla="*/ 5875883 w 6882880"/>
                <a:gd name="connsiteY31" fmla="*/ 1539739 h 5322681"/>
                <a:gd name="connsiteX32" fmla="*/ 5841158 w 6882880"/>
                <a:gd name="connsiteY32" fmla="*/ 1551314 h 5322681"/>
                <a:gd name="connsiteX33" fmla="*/ 5933756 w 6882880"/>
                <a:gd name="connsiteY33" fmla="*/ 1933279 h 5322681"/>
                <a:gd name="connsiteX34" fmla="*/ 6408318 w 6882880"/>
                <a:gd name="connsiteY34" fmla="*/ 3322241 h 5322681"/>
                <a:gd name="connsiteX35" fmla="*/ 6385169 w 6882880"/>
                <a:gd name="connsiteY35" fmla="*/ 3356965 h 5322681"/>
                <a:gd name="connsiteX36" fmla="*/ 5841158 w 6882880"/>
                <a:gd name="connsiteY36" fmla="*/ 3345390 h 5322681"/>
                <a:gd name="connsiteX37" fmla="*/ 5852733 w 6882880"/>
                <a:gd name="connsiteY37" fmla="*/ 5139466 h 5322681"/>
                <a:gd name="connsiteX38" fmla="*/ 5748561 w 6882880"/>
                <a:gd name="connsiteY38" fmla="*/ 5289937 h 5322681"/>
                <a:gd name="connsiteX39" fmla="*/ 5517067 w 6882880"/>
                <a:gd name="connsiteY39" fmla="*/ 5313086 h 5322681"/>
                <a:gd name="connsiteX40" fmla="*/ 5381692 w 6882880"/>
                <a:gd name="connsiteY40" fmla="*/ 5304019 h 5322681"/>
                <a:gd name="connsiteX41" fmla="*/ 5343447 w 6882880"/>
                <a:gd name="connsiteY41" fmla="*/ 5046869 h 5322681"/>
                <a:gd name="connsiteX42" fmla="*/ 5343447 w 6882880"/>
                <a:gd name="connsiteY42" fmla="*/ 3437988 h 5322681"/>
                <a:gd name="connsiteX43" fmla="*/ 5297148 w 6882880"/>
                <a:gd name="connsiteY43" fmla="*/ 3368539 h 5322681"/>
                <a:gd name="connsiteX44" fmla="*/ 5262424 w 6882880"/>
                <a:gd name="connsiteY44" fmla="*/ 3449562 h 5322681"/>
                <a:gd name="connsiteX45" fmla="*/ 5270334 w 6882880"/>
                <a:gd name="connsiteY45" fmla="*/ 4908840 h 5322681"/>
                <a:gd name="connsiteX46" fmla="*/ 5174071 w 6882880"/>
                <a:gd name="connsiteY46" fmla="*/ 5259312 h 5322681"/>
                <a:gd name="connsiteX47" fmla="*/ 4888803 w 6882880"/>
                <a:gd name="connsiteY47" fmla="*/ 5274842 h 5322681"/>
                <a:gd name="connsiteX48" fmla="*/ 4768523 w 6882880"/>
                <a:gd name="connsiteY48" fmla="*/ 4995409 h 5322681"/>
                <a:gd name="connsiteX49" fmla="*/ 4768378 w 6882880"/>
                <a:gd name="connsiteY49" fmla="*/ 4066975 h 5322681"/>
                <a:gd name="connsiteX50" fmla="*/ 4775998 w 6882880"/>
                <a:gd name="connsiteY50" fmla="*/ 3333815 h 5322681"/>
                <a:gd name="connsiteX51" fmla="*/ 4208983 w 6882880"/>
                <a:gd name="connsiteY51" fmla="*/ 3341435 h 5322681"/>
                <a:gd name="connsiteX52" fmla="*/ 4525599 w 6882880"/>
                <a:gd name="connsiteY52" fmla="*/ 2491371 h 5322681"/>
                <a:gd name="connsiteX53" fmla="*/ 4671826 w 6882880"/>
                <a:gd name="connsiteY53" fmla="*/ 1990573 h 5322681"/>
                <a:gd name="connsiteX54" fmla="*/ 4733509 w 6882880"/>
                <a:gd name="connsiteY54" fmla="*/ 1536219 h 5322681"/>
                <a:gd name="connsiteX55" fmla="*/ 4477805 w 6882880"/>
                <a:gd name="connsiteY55" fmla="*/ 1183818 h 5322681"/>
                <a:gd name="connsiteX56" fmla="*/ 3955305 w 6882880"/>
                <a:gd name="connsiteY56" fmla="*/ 767853 h 5322681"/>
                <a:gd name="connsiteX57" fmla="*/ 3375606 w 6882880"/>
                <a:gd name="connsiteY57" fmla="*/ 382416 h 5322681"/>
                <a:gd name="connsiteX58" fmla="*/ 2627206 w 6882880"/>
                <a:gd name="connsiteY58" fmla="*/ 879982 h 5322681"/>
                <a:gd name="connsiteX59" fmla="*/ 2360989 w 6882880"/>
                <a:gd name="connsiteY59" fmla="*/ 1115141 h 5322681"/>
                <a:gd name="connsiteX60" fmla="*/ 2256961 w 6882880"/>
                <a:gd name="connsiteY60" fmla="*/ 1303712 h 5322681"/>
                <a:gd name="connsiteX61" fmla="*/ 2218283 w 6882880"/>
                <a:gd name="connsiteY61" fmla="*/ 1597613 h 5322681"/>
                <a:gd name="connsiteX62" fmla="*/ 2218283 w 6882880"/>
                <a:gd name="connsiteY62" fmla="*/ 2928701 h 5322681"/>
                <a:gd name="connsiteX63" fmla="*/ 2218283 w 6882880"/>
                <a:gd name="connsiteY63" fmla="*/ 5012144 h 5322681"/>
                <a:gd name="connsiteX64" fmla="*/ 2171984 w 6882880"/>
                <a:gd name="connsiteY64" fmla="*/ 5232063 h 5322681"/>
                <a:gd name="connsiteX65" fmla="*/ 1998364 w 6882880"/>
                <a:gd name="connsiteY65" fmla="*/ 5301512 h 5322681"/>
                <a:gd name="connsiteX66" fmla="*/ 1720571 w 6882880"/>
                <a:gd name="connsiteY66" fmla="*/ 5278362 h 5322681"/>
                <a:gd name="connsiteX67" fmla="*/ 1639548 w 6882880"/>
                <a:gd name="connsiteY67" fmla="*/ 5139466 h 5322681"/>
                <a:gd name="connsiteX68" fmla="*/ 1674272 w 6882880"/>
                <a:gd name="connsiteY68" fmla="*/ 4688053 h 5322681"/>
                <a:gd name="connsiteX69" fmla="*/ 1627974 w 6882880"/>
                <a:gd name="connsiteY69" fmla="*/ 3449562 h 5322681"/>
                <a:gd name="connsiteX70" fmla="*/ 1604824 w 6882880"/>
                <a:gd name="connsiteY70" fmla="*/ 3345390 h 5322681"/>
                <a:gd name="connsiteX71" fmla="*/ 1570100 w 6882880"/>
                <a:gd name="connsiteY71" fmla="*/ 3495861 h 5322681"/>
                <a:gd name="connsiteX72" fmla="*/ 1615965 w 6882880"/>
                <a:gd name="connsiteY72" fmla="*/ 4931122 h 5322681"/>
                <a:gd name="connsiteX73" fmla="*/ 1546951 w 6882880"/>
                <a:gd name="connsiteY73" fmla="*/ 5208914 h 5322681"/>
                <a:gd name="connsiteX74" fmla="*/ 1350181 w 6882880"/>
                <a:gd name="connsiteY74" fmla="*/ 5313086 h 5322681"/>
                <a:gd name="connsiteX75" fmla="*/ 1083964 w 6882880"/>
                <a:gd name="connsiteY75" fmla="*/ 5255213 h 5322681"/>
                <a:gd name="connsiteX76" fmla="*/ 991366 w 6882880"/>
                <a:gd name="connsiteY76" fmla="*/ 5081593 h 5322681"/>
                <a:gd name="connsiteX77" fmla="*/ 991366 w 6882880"/>
                <a:gd name="connsiteY77" fmla="*/ 4988995 h 5322681"/>
                <a:gd name="connsiteX78" fmla="*/ 998986 w 6882880"/>
                <a:gd name="connsiteY78" fmla="*/ 1985509 h 5322681"/>
                <a:gd name="connsiteX79" fmla="*/ 987411 w 6882880"/>
                <a:gd name="connsiteY79" fmla="*/ 1543405 h 5322681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517067 w 6882880"/>
                <a:gd name="connsiteY39" fmla="*/ 5313086 h 5313086"/>
                <a:gd name="connsiteX40" fmla="*/ 5343447 w 6882880"/>
                <a:gd name="connsiteY40" fmla="*/ 5046869 h 5313086"/>
                <a:gd name="connsiteX41" fmla="*/ 5343447 w 6882880"/>
                <a:gd name="connsiteY41" fmla="*/ 3437988 h 5313086"/>
                <a:gd name="connsiteX42" fmla="*/ 5297148 w 6882880"/>
                <a:gd name="connsiteY42" fmla="*/ 3368539 h 5313086"/>
                <a:gd name="connsiteX43" fmla="*/ 5262424 w 6882880"/>
                <a:gd name="connsiteY43" fmla="*/ 3449562 h 5313086"/>
                <a:gd name="connsiteX44" fmla="*/ 5270334 w 6882880"/>
                <a:gd name="connsiteY44" fmla="*/ 4908840 h 5313086"/>
                <a:gd name="connsiteX45" fmla="*/ 5174071 w 6882880"/>
                <a:gd name="connsiteY45" fmla="*/ 5259312 h 5313086"/>
                <a:gd name="connsiteX46" fmla="*/ 4888803 w 6882880"/>
                <a:gd name="connsiteY46" fmla="*/ 5274842 h 5313086"/>
                <a:gd name="connsiteX47" fmla="*/ 4768523 w 6882880"/>
                <a:gd name="connsiteY47" fmla="*/ 4995409 h 5313086"/>
                <a:gd name="connsiteX48" fmla="*/ 4768378 w 6882880"/>
                <a:gd name="connsiteY48" fmla="*/ 4066975 h 5313086"/>
                <a:gd name="connsiteX49" fmla="*/ 4775998 w 6882880"/>
                <a:gd name="connsiteY49" fmla="*/ 3333815 h 5313086"/>
                <a:gd name="connsiteX50" fmla="*/ 4208983 w 6882880"/>
                <a:gd name="connsiteY50" fmla="*/ 3341435 h 5313086"/>
                <a:gd name="connsiteX51" fmla="*/ 4525599 w 6882880"/>
                <a:gd name="connsiteY51" fmla="*/ 2491371 h 5313086"/>
                <a:gd name="connsiteX52" fmla="*/ 4671826 w 6882880"/>
                <a:gd name="connsiteY52" fmla="*/ 1990573 h 5313086"/>
                <a:gd name="connsiteX53" fmla="*/ 4733509 w 6882880"/>
                <a:gd name="connsiteY53" fmla="*/ 1536219 h 5313086"/>
                <a:gd name="connsiteX54" fmla="*/ 4477805 w 6882880"/>
                <a:gd name="connsiteY54" fmla="*/ 1183818 h 5313086"/>
                <a:gd name="connsiteX55" fmla="*/ 3955305 w 6882880"/>
                <a:gd name="connsiteY55" fmla="*/ 767853 h 5313086"/>
                <a:gd name="connsiteX56" fmla="*/ 3375606 w 6882880"/>
                <a:gd name="connsiteY56" fmla="*/ 382416 h 5313086"/>
                <a:gd name="connsiteX57" fmla="*/ 2627206 w 6882880"/>
                <a:gd name="connsiteY57" fmla="*/ 879982 h 5313086"/>
                <a:gd name="connsiteX58" fmla="*/ 2360989 w 6882880"/>
                <a:gd name="connsiteY58" fmla="*/ 1115141 h 5313086"/>
                <a:gd name="connsiteX59" fmla="*/ 2256961 w 6882880"/>
                <a:gd name="connsiteY59" fmla="*/ 1303712 h 5313086"/>
                <a:gd name="connsiteX60" fmla="*/ 2218283 w 6882880"/>
                <a:gd name="connsiteY60" fmla="*/ 1597613 h 5313086"/>
                <a:gd name="connsiteX61" fmla="*/ 2218283 w 6882880"/>
                <a:gd name="connsiteY61" fmla="*/ 2928701 h 5313086"/>
                <a:gd name="connsiteX62" fmla="*/ 2218283 w 6882880"/>
                <a:gd name="connsiteY62" fmla="*/ 5012144 h 5313086"/>
                <a:gd name="connsiteX63" fmla="*/ 2171984 w 6882880"/>
                <a:gd name="connsiteY63" fmla="*/ 5232063 h 5313086"/>
                <a:gd name="connsiteX64" fmla="*/ 1998364 w 6882880"/>
                <a:gd name="connsiteY64" fmla="*/ 5301512 h 5313086"/>
                <a:gd name="connsiteX65" fmla="*/ 1720571 w 6882880"/>
                <a:gd name="connsiteY65" fmla="*/ 5278362 h 5313086"/>
                <a:gd name="connsiteX66" fmla="*/ 1639548 w 6882880"/>
                <a:gd name="connsiteY66" fmla="*/ 5139466 h 5313086"/>
                <a:gd name="connsiteX67" fmla="*/ 1674272 w 6882880"/>
                <a:gd name="connsiteY67" fmla="*/ 4688053 h 5313086"/>
                <a:gd name="connsiteX68" fmla="*/ 1627974 w 6882880"/>
                <a:gd name="connsiteY68" fmla="*/ 3449562 h 5313086"/>
                <a:gd name="connsiteX69" fmla="*/ 1604824 w 6882880"/>
                <a:gd name="connsiteY69" fmla="*/ 3345390 h 5313086"/>
                <a:gd name="connsiteX70" fmla="*/ 1570100 w 6882880"/>
                <a:gd name="connsiteY70" fmla="*/ 3495861 h 5313086"/>
                <a:gd name="connsiteX71" fmla="*/ 1615965 w 6882880"/>
                <a:gd name="connsiteY71" fmla="*/ 4931122 h 5313086"/>
                <a:gd name="connsiteX72" fmla="*/ 1546951 w 6882880"/>
                <a:gd name="connsiteY72" fmla="*/ 5208914 h 5313086"/>
                <a:gd name="connsiteX73" fmla="*/ 1350181 w 6882880"/>
                <a:gd name="connsiteY73" fmla="*/ 5313086 h 5313086"/>
                <a:gd name="connsiteX74" fmla="*/ 1083964 w 6882880"/>
                <a:gd name="connsiteY74" fmla="*/ 5255213 h 5313086"/>
                <a:gd name="connsiteX75" fmla="*/ 991366 w 6882880"/>
                <a:gd name="connsiteY75" fmla="*/ 5081593 h 5313086"/>
                <a:gd name="connsiteX76" fmla="*/ 991366 w 6882880"/>
                <a:gd name="connsiteY76" fmla="*/ 4988995 h 5313086"/>
                <a:gd name="connsiteX77" fmla="*/ 998986 w 6882880"/>
                <a:gd name="connsiteY77" fmla="*/ 1985509 h 5313086"/>
                <a:gd name="connsiteX78" fmla="*/ 987411 w 6882880"/>
                <a:gd name="connsiteY78" fmla="*/ 1543405 h 5313086"/>
                <a:gd name="connsiteX0" fmla="*/ 987411 w 6882880"/>
                <a:gd name="connsiteY0" fmla="*/ 1543405 h 5331526"/>
                <a:gd name="connsiteX1" fmla="*/ 872388 w 6882880"/>
                <a:gd name="connsiteY1" fmla="*/ 1497395 h 5331526"/>
                <a:gd name="connsiteX2" fmla="*/ 768216 w 6882880"/>
                <a:gd name="connsiteY2" fmla="*/ 1639089 h 5331526"/>
                <a:gd name="connsiteX3" fmla="*/ 586252 w 6882880"/>
                <a:gd name="connsiteY3" fmla="*/ 2002727 h 5331526"/>
                <a:gd name="connsiteX4" fmla="*/ 404578 w 6882880"/>
                <a:gd name="connsiteY4" fmla="*/ 2366075 h 5331526"/>
                <a:gd name="connsiteX5" fmla="*/ 212631 w 6882880"/>
                <a:gd name="connsiteY5" fmla="*/ 2581172 h 5331526"/>
                <a:gd name="connsiteX6" fmla="*/ 31246 w 6882880"/>
                <a:gd name="connsiteY6" fmla="*/ 2531931 h 5331526"/>
                <a:gd name="connsiteX7" fmla="*/ 7373 w 6882880"/>
                <a:gd name="connsiteY7" fmla="*/ 2353922 h 5331526"/>
                <a:gd name="connsiteX8" fmla="*/ 88541 w 6882880"/>
                <a:gd name="connsiteY8" fmla="*/ 2118474 h 5331526"/>
                <a:gd name="connsiteX9" fmla="*/ 533346 w 6882880"/>
                <a:gd name="connsiteY9" fmla="*/ 1096863 h 5331526"/>
                <a:gd name="connsiteX10" fmla="*/ 671664 w 6882880"/>
                <a:gd name="connsiteY10" fmla="*/ 809377 h 5331526"/>
                <a:gd name="connsiteX11" fmla="*/ 886760 w 6882880"/>
                <a:gd name="connsiteY11" fmla="*/ 671349 h 5331526"/>
                <a:gd name="connsiteX12" fmla="*/ 1400290 w 6882880"/>
                <a:gd name="connsiteY12" fmla="*/ 644534 h 5331526"/>
                <a:gd name="connsiteX13" fmla="*/ 1952065 w 6882880"/>
                <a:gd name="connsiteY13" fmla="*/ 613620 h 5331526"/>
                <a:gd name="connsiteX14" fmla="*/ 2337550 w 6882880"/>
                <a:gd name="connsiteY14" fmla="*/ 494063 h 5331526"/>
                <a:gd name="connsiteX15" fmla="*/ 3060148 w 6882880"/>
                <a:gd name="connsiteY15" fmla="*/ 107565 h 5331526"/>
                <a:gd name="connsiteX16" fmla="*/ 3371796 w 6882880"/>
                <a:gd name="connsiteY16" fmla="*/ 17 h 5331526"/>
                <a:gd name="connsiteX17" fmla="*/ 3668783 w 6882880"/>
                <a:gd name="connsiteY17" fmla="*/ 111809 h 5331526"/>
                <a:gd name="connsiteX18" fmla="*/ 4124295 w 6882880"/>
                <a:gd name="connsiteY18" fmla="*/ 374217 h 5331526"/>
                <a:gd name="connsiteX19" fmla="*/ 4521645 w 6882880"/>
                <a:gd name="connsiteY19" fmla="*/ 579041 h 5331526"/>
                <a:gd name="connsiteX20" fmla="*/ 5227700 w 6882880"/>
                <a:gd name="connsiteY20" fmla="*/ 671638 h 5331526"/>
                <a:gd name="connsiteX21" fmla="*/ 5771710 w 6882880"/>
                <a:gd name="connsiteY21" fmla="*/ 694788 h 5331526"/>
                <a:gd name="connsiteX22" fmla="*/ 6049503 w 6882880"/>
                <a:gd name="connsiteY22" fmla="*/ 868408 h 5331526"/>
                <a:gd name="connsiteX23" fmla="*/ 6362019 w 6882880"/>
                <a:gd name="connsiteY23" fmla="*/ 1366119 h 5331526"/>
                <a:gd name="connsiteX24" fmla="*/ 6767133 w 6882880"/>
                <a:gd name="connsiteY24" fmla="*/ 2106899 h 5331526"/>
                <a:gd name="connsiteX25" fmla="*/ 6882880 w 6882880"/>
                <a:gd name="connsiteY25" fmla="*/ 2373117 h 5331526"/>
                <a:gd name="connsiteX26" fmla="*/ 6825007 w 6882880"/>
                <a:gd name="connsiteY26" fmla="*/ 2569886 h 5331526"/>
                <a:gd name="connsiteX27" fmla="*/ 6686110 w 6882880"/>
                <a:gd name="connsiteY27" fmla="*/ 2581461 h 5331526"/>
                <a:gd name="connsiteX28" fmla="*/ 6489341 w 6882880"/>
                <a:gd name="connsiteY28" fmla="*/ 2477289 h 5331526"/>
                <a:gd name="connsiteX29" fmla="*/ 6223123 w 6882880"/>
                <a:gd name="connsiteY29" fmla="*/ 2049026 h 5331526"/>
                <a:gd name="connsiteX30" fmla="*/ 6003204 w 6882880"/>
                <a:gd name="connsiteY30" fmla="*/ 1667061 h 5331526"/>
                <a:gd name="connsiteX31" fmla="*/ 5875883 w 6882880"/>
                <a:gd name="connsiteY31" fmla="*/ 1539739 h 5331526"/>
                <a:gd name="connsiteX32" fmla="*/ 5841158 w 6882880"/>
                <a:gd name="connsiteY32" fmla="*/ 1551314 h 5331526"/>
                <a:gd name="connsiteX33" fmla="*/ 5933756 w 6882880"/>
                <a:gd name="connsiteY33" fmla="*/ 1933279 h 5331526"/>
                <a:gd name="connsiteX34" fmla="*/ 6408318 w 6882880"/>
                <a:gd name="connsiteY34" fmla="*/ 3322241 h 5331526"/>
                <a:gd name="connsiteX35" fmla="*/ 6385169 w 6882880"/>
                <a:gd name="connsiteY35" fmla="*/ 3356965 h 5331526"/>
                <a:gd name="connsiteX36" fmla="*/ 5841158 w 6882880"/>
                <a:gd name="connsiteY36" fmla="*/ 3345390 h 5331526"/>
                <a:gd name="connsiteX37" fmla="*/ 5852733 w 6882880"/>
                <a:gd name="connsiteY37" fmla="*/ 5139466 h 5331526"/>
                <a:gd name="connsiteX38" fmla="*/ 5748561 w 6882880"/>
                <a:gd name="connsiteY38" fmla="*/ 5289937 h 5331526"/>
                <a:gd name="connsiteX39" fmla="*/ 5517067 w 6882880"/>
                <a:gd name="connsiteY39" fmla="*/ 5313086 h 5331526"/>
                <a:gd name="connsiteX40" fmla="*/ 5343447 w 6882880"/>
                <a:gd name="connsiteY40" fmla="*/ 5046869 h 5331526"/>
                <a:gd name="connsiteX41" fmla="*/ 5343447 w 6882880"/>
                <a:gd name="connsiteY41" fmla="*/ 3437988 h 5331526"/>
                <a:gd name="connsiteX42" fmla="*/ 5297148 w 6882880"/>
                <a:gd name="connsiteY42" fmla="*/ 3368539 h 5331526"/>
                <a:gd name="connsiteX43" fmla="*/ 5262424 w 6882880"/>
                <a:gd name="connsiteY43" fmla="*/ 3449562 h 5331526"/>
                <a:gd name="connsiteX44" fmla="*/ 5270334 w 6882880"/>
                <a:gd name="connsiteY44" fmla="*/ 4908840 h 5331526"/>
                <a:gd name="connsiteX45" fmla="*/ 5174071 w 6882880"/>
                <a:gd name="connsiteY45" fmla="*/ 5259312 h 5331526"/>
                <a:gd name="connsiteX46" fmla="*/ 4888803 w 6882880"/>
                <a:gd name="connsiteY46" fmla="*/ 5274842 h 5331526"/>
                <a:gd name="connsiteX47" fmla="*/ 4768523 w 6882880"/>
                <a:gd name="connsiteY47" fmla="*/ 4995409 h 5331526"/>
                <a:gd name="connsiteX48" fmla="*/ 4768378 w 6882880"/>
                <a:gd name="connsiteY48" fmla="*/ 4066975 h 5331526"/>
                <a:gd name="connsiteX49" fmla="*/ 4775998 w 6882880"/>
                <a:gd name="connsiteY49" fmla="*/ 3333815 h 5331526"/>
                <a:gd name="connsiteX50" fmla="*/ 4208983 w 6882880"/>
                <a:gd name="connsiteY50" fmla="*/ 3341435 h 5331526"/>
                <a:gd name="connsiteX51" fmla="*/ 4525599 w 6882880"/>
                <a:gd name="connsiteY51" fmla="*/ 2491371 h 5331526"/>
                <a:gd name="connsiteX52" fmla="*/ 4671826 w 6882880"/>
                <a:gd name="connsiteY52" fmla="*/ 1990573 h 5331526"/>
                <a:gd name="connsiteX53" fmla="*/ 4733509 w 6882880"/>
                <a:gd name="connsiteY53" fmla="*/ 1536219 h 5331526"/>
                <a:gd name="connsiteX54" fmla="*/ 4477805 w 6882880"/>
                <a:gd name="connsiteY54" fmla="*/ 1183818 h 5331526"/>
                <a:gd name="connsiteX55" fmla="*/ 3955305 w 6882880"/>
                <a:gd name="connsiteY55" fmla="*/ 767853 h 5331526"/>
                <a:gd name="connsiteX56" fmla="*/ 3375606 w 6882880"/>
                <a:gd name="connsiteY56" fmla="*/ 382416 h 5331526"/>
                <a:gd name="connsiteX57" fmla="*/ 2627206 w 6882880"/>
                <a:gd name="connsiteY57" fmla="*/ 879982 h 5331526"/>
                <a:gd name="connsiteX58" fmla="*/ 2360989 w 6882880"/>
                <a:gd name="connsiteY58" fmla="*/ 1115141 h 5331526"/>
                <a:gd name="connsiteX59" fmla="*/ 2256961 w 6882880"/>
                <a:gd name="connsiteY59" fmla="*/ 1303712 h 5331526"/>
                <a:gd name="connsiteX60" fmla="*/ 2218283 w 6882880"/>
                <a:gd name="connsiteY60" fmla="*/ 1597613 h 5331526"/>
                <a:gd name="connsiteX61" fmla="*/ 2218283 w 6882880"/>
                <a:gd name="connsiteY61" fmla="*/ 2928701 h 5331526"/>
                <a:gd name="connsiteX62" fmla="*/ 2218283 w 6882880"/>
                <a:gd name="connsiteY62" fmla="*/ 5012144 h 5331526"/>
                <a:gd name="connsiteX63" fmla="*/ 2171984 w 6882880"/>
                <a:gd name="connsiteY63" fmla="*/ 5232063 h 5331526"/>
                <a:gd name="connsiteX64" fmla="*/ 1998364 w 6882880"/>
                <a:gd name="connsiteY64" fmla="*/ 5301512 h 5331526"/>
                <a:gd name="connsiteX65" fmla="*/ 1720571 w 6882880"/>
                <a:gd name="connsiteY65" fmla="*/ 5278362 h 5331526"/>
                <a:gd name="connsiteX66" fmla="*/ 1639548 w 6882880"/>
                <a:gd name="connsiteY66" fmla="*/ 5139466 h 5331526"/>
                <a:gd name="connsiteX67" fmla="*/ 1674272 w 6882880"/>
                <a:gd name="connsiteY67" fmla="*/ 4688053 h 5331526"/>
                <a:gd name="connsiteX68" fmla="*/ 1627974 w 6882880"/>
                <a:gd name="connsiteY68" fmla="*/ 3449562 h 5331526"/>
                <a:gd name="connsiteX69" fmla="*/ 1604824 w 6882880"/>
                <a:gd name="connsiteY69" fmla="*/ 3345390 h 5331526"/>
                <a:gd name="connsiteX70" fmla="*/ 1570100 w 6882880"/>
                <a:gd name="connsiteY70" fmla="*/ 3495861 h 5331526"/>
                <a:gd name="connsiteX71" fmla="*/ 1615965 w 6882880"/>
                <a:gd name="connsiteY71" fmla="*/ 4931122 h 5331526"/>
                <a:gd name="connsiteX72" fmla="*/ 1546951 w 6882880"/>
                <a:gd name="connsiteY72" fmla="*/ 5208914 h 5331526"/>
                <a:gd name="connsiteX73" fmla="*/ 1350181 w 6882880"/>
                <a:gd name="connsiteY73" fmla="*/ 5313086 h 5331526"/>
                <a:gd name="connsiteX74" fmla="*/ 1083964 w 6882880"/>
                <a:gd name="connsiteY74" fmla="*/ 5255213 h 5331526"/>
                <a:gd name="connsiteX75" fmla="*/ 991366 w 6882880"/>
                <a:gd name="connsiteY75" fmla="*/ 5081593 h 5331526"/>
                <a:gd name="connsiteX76" fmla="*/ 991366 w 6882880"/>
                <a:gd name="connsiteY76" fmla="*/ 4988995 h 5331526"/>
                <a:gd name="connsiteX77" fmla="*/ 998986 w 6882880"/>
                <a:gd name="connsiteY77" fmla="*/ 1985509 h 5331526"/>
                <a:gd name="connsiteX78" fmla="*/ 987411 w 6882880"/>
                <a:gd name="connsiteY78" fmla="*/ 1543405 h 5331526"/>
                <a:gd name="connsiteX0" fmla="*/ 987411 w 6882880"/>
                <a:gd name="connsiteY0" fmla="*/ 1543405 h 5337358"/>
                <a:gd name="connsiteX1" fmla="*/ 872388 w 6882880"/>
                <a:gd name="connsiteY1" fmla="*/ 1497395 h 5337358"/>
                <a:gd name="connsiteX2" fmla="*/ 768216 w 6882880"/>
                <a:gd name="connsiteY2" fmla="*/ 1639089 h 5337358"/>
                <a:gd name="connsiteX3" fmla="*/ 586252 w 6882880"/>
                <a:gd name="connsiteY3" fmla="*/ 2002727 h 5337358"/>
                <a:gd name="connsiteX4" fmla="*/ 404578 w 6882880"/>
                <a:gd name="connsiteY4" fmla="*/ 2366075 h 5337358"/>
                <a:gd name="connsiteX5" fmla="*/ 212631 w 6882880"/>
                <a:gd name="connsiteY5" fmla="*/ 2581172 h 5337358"/>
                <a:gd name="connsiteX6" fmla="*/ 31246 w 6882880"/>
                <a:gd name="connsiteY6" fmla="*/ 2531931 h 5337358"/>
                <a:gd name="connsiteX7" fmla="*/ 7373 w 6882880"/>
                <a:gd name="connsiteY7" fmla="*/ 2353922 h 5337358"/>
                <a:gd name="connsiteX8" fmla="*/ 88541 w 6882880"/>
                <a:gd name="connsiteY8" fmla="*/ 2118474 h 5337358"/>
                <a:gd name="connsiteX9" fmla="*/ 533346 w 6882880"/>
                <a:gd name="connsiteY9" fmla="*/ 1096863 h 5337358"/>
                <a:gd name="connsiteX10" fmla="*/ 671664 w 6882880"/>
                <a:gd name="connsiteY10" fmla="*/ 809377 h 5337358"/>
                <a:gd name="connsiteX11" fmla="*/ 886760 w 6882880"/>
                <a:gd name="connsiteY11" fmla="*/ 671349 h 5337358"/>
                <a:gd name="connsiteX12" fmla="*/ 1400290 w 6882880"/>
                <a:gd name="connsiteY12" fmla="*/ 644534 h 5337358"/>
                <a:gd name="connsiteX13" fmla="*/ 1952065 w 6882880"/>
                <a:gd name="connsiteY13" fmla="*/ 613620 h 5337358"/>
                <a:gd name="connsiteX14" fmla="*/ 2337550 w 6882880"/>
                <a:gd name="connsiteY14" fmla="*/ 494063 h 5337358"/>
                <a:gd name="connsiteX15" fmla="*/ 3060148 w 6882880"/>
                <a:gd name="connsiteY15" fmla="*/ 107565 h 5337358"/>
                <a:gd name="connsiteX16" fmla="*/ 3371796 w 6882880"/>
                <a:gd name="connsiteY16" fmla="*/ 17 h 5337358"/>
                <a:gd name="connsiteX17" fmla="*/ 3668783 w 6882880"/>
                <a:gd name="connsiteY17" fmla="*/ 111809 h 5337358"/>
                <a:gd name="connsiteX18" fmla="*/ 4124295 w 6882880"/>
                <a:gd name="connsiteY18" fmla="*/ 374217 h 5337358"/>
                <a:gd name="connsiteX19" fmla="*/ 4521645 w 6882880"/>
                <a:gd name="connsiteY19" fmla="*/ 579041 h 5337358"/>
                <a:gd name="connsiteX20" fmla="*/ 5227700 w 6882880"/>
                <a:gd name="connsiteY20" fmla="*/ 671638 h 5337358"/>
                <a:gd name="connsiteX21" fmla="*/ 5771710 w 6882880"/>
                <a:gd name="connsiteY21" fmla="*/ 694788 h 5337358"/>
                <a:gd name="connsiteX22" fmla="*/ 6049503 w 6882880"/>
                <a:gd name="connsiteY22" fmla="*/ 868408 h 5337358"/>
                <a:gd name="connsiteX23" fmla="*/ 6362019 w 6882880"/>
                <a:gd name="connsiteY23" fmla="*/ 1366119 h 5337358"/>
                <a:gd name="connsiteX24" fmla="*/ 6767133 w 6882880"/>
                <a:gd name="connsiteY24" fmla="*/ 2106899 h 5337358"/>
                <a:gd name="connsiteX25" fmla="*/ 6882880 w 6882880"/>
                <a:gd name="connsiteY25" fmla="*/ 2373117 h 5337358"/>
                <a:gd name="connsiteX26" fmla="*/ 6825007 w 6882880"/>
                <a:gd name="connsiteY26" fmla="*/ 2569886 h 5337358"/>
                <a:gd name="connsiteX27" fmla="*/ 6686110 w 6882880"/>
                <a:gd name="connsiteY27" fmla="*/ 2581461 h 5337358"/>
                <a:gd name="connsiteX28" fmla="*/ 6489341 w 6882880"/>
                <a:gd name="connsiteY28" fmla="*/ 2477289 h 5337358"/>
                <a:gd name="connsiteX29" fmla="*/ 6223123 w 6882880"/>
                <a:gd name="connsiteY29" fmla="*/ 2049026 h 5337358"/>
                <a:gd name="connsiteX30" fmla="*/ 6003204 w 6882880"/>
                <a:gd name="connsiteY30" fmla="*/ 1667061 h 5337358"/>
                <a:gd name="connsiteX31" fmla="*/ 5875883 w 6882880"/>
                <a:gd name="connsiteY31" fmla="*/ 1539739 h 5337358"/>
                <a:gd name="connsiteX32" fmla="*/ 5841158 w 6882880"/>
                <a:gd name="connsiteY32" fmla="*/ 1551314 h 5337358"/>
                <a:gd name="connsiteX33" fmla="*/ 5933756 w 6882880"/>
                <a:gd name="connsiteY33" fmla="*/ 1933279 h 5337358"/>
                <a:gd name="connsiteX34" fmla="*/ 6408318 w 6882880"/>
                <a:gd name="connsiteY34" fmla="*/ 3322241 h 5337358"/>
                <a:gd name="connsiteX35" fmla="*/ 6385169 w 6882880"/>
                <a:gd name="connsiteY35" fmla="*/ 3356965 h 5337358"/>
                <a:gd name="connsiteX36" fmla="*/ 5841158 w 6882880"/>
                <a:gd name="connsiteY36" fmla="*/ 3345390 h 5337358"/>
                <a:gd name="connsiteX37" fmla="*/ 5852733 w 6882880"/>
                <a:gd name="connsiteY37" fmla="*/ 5139466 h 5337358"/>
                <a:gd name="connsiteX38" fmla="*/ 5748561 w 6882880"/>
                <a:gd name="connsiteY38" fmla="*/ 5289937 h 5337358"/>
                <a:gd name="connsiteX39" fmla="*/ 5517067 w 6882880"/>
                <a:gd name="connsiteY39" fmla="*/ 5313086 h 5337358"/>
                <a:gd name="connsiteX40" fmla="*/ 5343447 w 6882880"/>
                <a:gd name="connsiteY40" fmla="*/ 5046869 h 5337358"/>
                <a:gd name="connsiteX41" fmla="*/ 5343447 w 6882880"/>
                <a:gd name="connsiteY41" fmla="*/ 3437988 h 5337358"/>
                <a:gd name="connsiteX42" fmla="*/ 5297148 w 6882880"/>
                <a:gd name="connsiteY42" fmla="*/ 3368539 h 5337358"/>
                <a:gd name="connsiteX43" fmla="*/ 5262424 w 6882880"/>
                <a:gd name="connsiteY43" fmla="*/ 3449562 h 5337358"/>
                <a:gd name="connsiteX44" fmla="*/ 5270334 w 6882880"/>
                <a:gd name="connsiteY44" fmla="*/ 4908840 h 5337358"/>
                <a:gd name="connsiteX45" fmla="*/ 5174071 w 6882880"/>
                <a:gd name="connsiteY45" fmla="*/ 5259312 h 5337358"/>
                <a:gd name="connsiteX46" fmla="*/ 4888803 w 6882880"/>
                <a:gd name="connsiteY46" fmla="*/ 5274842 h 5337358"/>
                <a:gd name="connsiteX47" fmla="*/ 4768523 w 6882880"/>
                <a:gd name="connsiteY47" fmla="*/ 4995409 h 5337358"/>
                <a:gd name="connsiteX48" fmla="*/ 4768378 w 6882880"/>
                <a:gd name="connsiteY48" fmla="*/ 4066975 h 5337358"/>
                <a:gd name="connsiteX49" fmla="*/ 4775998 w 6882880"/>
                <a:gd name="connsiteY49" fmla="*/ 3333815 h 5337358"/>
                <a:gd name="connsiteX50" fmla="*/ 4208983 w 6882880"/>
                <a:gd name="connsiteY50" fmla="*/ 3341435 h 5337358"/>
                <a:gd name="connsiteX51" fmla="*/ 4525599 w 6882880"/>
                <a:gd name="connsiteY51" fmla="*/ 2491371 h 5337358"/>
                <a:gd name="connsiteX52" fmla="*/ 4671826 w 6882880"/>
                <a:gd name="connsiteY52" fmla="*/ 1990573 h 5337358"/>
                <a:gd name="connsiteX53" fmla="*/ 4733509 w 6882880"/>
                <a:gd name="connsiteY53" fmla="*/ 1536219 h 5337358"/>
                <a:gd name="connsiteX54" fmla="*/ 4477805 w 6882880"/>
                <a:gd name="connsiteY54" fmla="*/ 1183818 h 5337358"/>
                <a:gd name="connsiteX55" fmla="*/ 3955305 w 6882880"/>
                <a:gd name="connsiteY55" fmla="*/ 767853 h 5337358"/>
                <a:gd name="connsiteX56" fmla="*/ 3375606 w 6882880"/>
                <a:gd name="connsiteY56" fmla="*/ 382416 h 5337358"/>
                <a:gd name="connsiteX57" fmla="*/ 2627206 w 6882880"/>
                <a:gd name="connsiteY57" fmla="*/ 879982 h 5337358"/>
                <a:gd name="connsiteX58" fmla="*/ 2360989 w 6882880"/>
                <a:gd name="connsiteY58" fmla="*/ 1115141 h 5337358"/>
                <a:gd name="connsiteX59" fmla="*/ 2256961 w 6882880"/>
                <a:gd name="connsiteY59" fmla="*/ 1303712 h 5337358"/>
                <a:gd name="connsiteX60" fmla="*/ 2218283 w 6882880"/>
                <a:gd name="connsiteY60" fmla="*/ 1597613 h 5337358"/>
                <a:gd name="connsiteX61" fmla="*/ 2218283 w 6882880"/>
                <a:gd name="connsiteY61" fmla="*/ 2928701 h 5337358"/>
                <a:gd name="connsiteX62" fmla="*/ 2218283 w 6882880"/>
                <a:gd name="connsiteY62" fmla="*/ 5012144 h 5337358"/>
                <a:gd name="connsiteX63" fmla="*/ 2171984 w 6882880"/>
                <a:gd name="connsiteY63" fmla="*/ 5232063 h 5337358"/>
                <a:gd name="connsiteX64" fmla="*/ 1998364 w 6882880"/>
                <a:gd name="connsiteY64" fmla="*/ 5301512 h 5337358"/>
                <a:gd name="connsiteX65" fmla="*/ 1720571 w 6882880"/>
                <a:gd name="connsiteY65" fmla="*/ 5278362 h 5337358"/>
                <a:gd name="connsiteX66" fmla="*/ 1639548 w 6882880"/>
                <a:gd name="connsiteY66" fmla="*/ 5139466 h 5337358"/>
                <a:gd name="connsiteX67" fmla="*/ 1674272 w 6882880"/>
                <a:gd name="connsiteY67" fmla="*/ 4688053 h 5337358"/>
                <a:gd name="connsiteX68" fmla="*/ 1627974 w 6882880"/>
                <a:gd name="connsiteY68" fmla="*/ 3449562 h 5337358"/>
                <a:gd name="connsiteX69" fmla="*/ 1604824 w 6882880"/>
                <a:gd name="connsiteY69" fmla="*/ 3345390 h 5337358"/>
                <a:gd name="connsiteX70" fmla="*/ 1570100 w 6882880"/>
                <a:gd name="connsiteY70" fmla="*/ 3495861 h 5337358"/>
                <a:gd name="connsiteX71" fmla="*/ 1615965 w 6882880"/>
                <a:gd name="connsiteY71" fmla="*/ 4931122 h 5337358"/>
                <a:gd name="connsiteX72" fmla="*/ 1546951 w 6882880"/>
                <a:gd name="connsiteY72" fmla="*/ 5208914 h 5337358"/>
                <a:gd name="connsiteX73" fmla="*/ 1350181 w 6882880"/>
                <a:gd name="connsiteY73" fmla="*/ 5313086 h 5337358"/>
                <a:gd name="connsiteX74" fmla="*/ 1083964 w 6882880"/>
                <a:gd name="connsiteY74" fmla="*/ 5255213 h 5337358"/>
                <a:gd name="connsiteX75" fmla="*/ 991366 w 6882880"/>
                <a:gd name="connsiteY75" fmla="*/ 5081593 h 5337358"/>
                <a:gd name="connsiteX76" fmla="*/ 991366 w 6882880"/>
                <a:gd name="connsiteY76" fmla="*/ 4988995 h 5337358"/>
                <a:gd name="connsiteX77" fmla="*/ 998986 w 6882880"/>
                <a:gd name="connsiteY77" fmla="*/ 1985509 h 5337358"/>
                <a:gd name="connsiteX78" fmla="*/ 987411 w 6882880"/>
                <a:gd name="connsiteY78" fmla="*/ 1543405 h 5337358"/>
                <a:gd name="connsiteX0" fmla="*/ 987411 w 6882880"/>
                <a:gd name="connsiteY0" fmla="*/ 1543405 h 5336883"/>
                <a:gd name="connsiteX1" fmla="*/ 872388 w 6882880"/>
                <a:gd name="connsiteY1" fmla="*/ 1497395 h 5336883"/>
                <a:gd name="connsiteX2" fmla="*/ 768216 w 6882880"/>
                <a:gd name="connsiteY2" fmla="*/ 1639089 h 5336883"/>
                <a:gd name="connsiteX3" fmla="*/ 586252 w 6882880"/>
                <a:gd name="connsiteY3" fmla="*/ 2002727 h 5336883"/>
                <a:gd name="connsiteX4" fmla="*/ 404578 w 6882880"/>
                <a:gd name="connsiteY4" fmla="*/ 2366075 h 5336883"/>
                <a:gd name="connsiteX5" fmla="*/ 212631 w 6882880"/>
                <a:gd name="connsiteY5" fmla="*/ 2581172 h 5336883"/>
                <a:gd name="connsiteX6" fmla="*/ 31246 w 6882880"/>
                <a:gd name="connsiteY6" fmla="*/ 2531931 h 5336883"/>
                <a:gd name="connsiteX7" fmla="*/ 7373 w 6882880"/>
                <a:gd name="connsiteY7" fmla="*/ 2353922 h 5336883"/>
                <a:gd name="connsiteX8" fmla="*/ 88541 w 6882880"/>
                <a:gd name="connsiteY8" fmla="*/ 2118474 h 5336883"/>
                <a:gd name="connsiteX9" fmla="*/ 533346 w 6882880"/>
                <a:gd name="connsiteY9" fmla="*/ 1096863 h 5336883"/>
                <a:gd name="connsiteX10" fmla="*/ 671664 w 6882880"/>
                <a:gd name="connsiteY10" fmla="*/ 809377 h 5336883"/>
                <a:gd name="connsiteX11" fmla="*/ 886760 w 6882880"/>
                <a:gd name="connsiteY11" fmla="*/ 671349 h 5336883"/>
                <a:gd name="connsiteX12" fmla="*/ 1400290 w 6882880"/>
                <a:gd name="connsiteY12" fmla="*/ 644534 h 5336883"/>
                <a:gd name="connsiteX13" fmla="*/ 1952065 w 6882880"/>
                <a:gd name="connsiteY13" fmla="*/ 613620 h 5336883"/>
                <a:gd name="connsiteX14" fmla="*/ 2337550 w 6882880"/>
                <a:gd name="connsiteY14" fmla="*/ 494063 h 5336883"/>
                <a:gd name="connsiteX15" fmla="*/ 3060148 w 6882880"/>
                <a:gd name="connsiteY15" fmla="*/ 107565 h 5336883"/>
                <a:gd name="connsiteX16" fmla="*/ 3371796 w 6882880"/>
                <a:gd name="connsiteY16" fmla="*/ 17 h 5336883"/>
                <a:gd name="connsiteX17" fmla="*/ 3668783 w 6882880"/>
                <a:gd name="connsiteY17" fmla="*/ 111809 h 5336883"/>
                <a:gd name="connsiteX18" fmla="*/ 4124295 w 6882880"/>
                <a:gd name="connsiteY18" fmla="*/ 374217 h 5336883"/>
                <a:gd name="connsiteX19" fmla="*/ 4521645 w 6882880"/>
                <a:gd name="connsiteY19" fmla="*/ 579041 h 5336883"/>
                <a:gd name="connsiteX20" fmla="*/ 5227700 w 6882880"/>
                <a:gd name="connsiteY20" fmla="*/ 671638 h 5336883"/>
                <a:gd name="connsiteX21" fmla="*/ 5771710 w 6882880"/>
                <a:gd name="connsiteY21" fmla="*/ 694788 h 5336883"/>
                <a:gd name="connsiteX22" fmla="*/ 6049503 w 6882880"/>
                <a:gd name="connsiteY22" fmla="*/ 868408 h 5336883"/>
                <a:gd name="connsiteX23" fmla="*/ 6362019 w 6882880"/>
                <a:gd name="connsiteY23" fmla="*/ 1366119 h 5336883"/>
                <a:gd name="connsiteX24" fmla="*/ 6767133 w 6882880"/>
                <a:gd name="connsiteY24" fmla="*/ 2106899 h 5336883"/>
                <a:gd name="connsiteX25" fmla="*/ 6882880 w 6882880"/>
                <a:gd name="connsiteY25" fmla="*/ 2373117 h 5336883"/>
                <a:gd name="connsiteX26" fmla="*/ 6825007 w 6882880"/>
                <a:gd name="connsiteY26" fmla="*/ 2569886 h 5336883"/>
                <a:gd name="connsiteX27" fmla="*/ 6686110 w 6882880"/>
                <a:gd name="connsiteY27" fmla="*/ 2581461 h 5336883"/>
                <a:gd name="connsiteX28" fmla="*/ 6489341 w 6882880"/>
                <a:gd name="connsiteY28" fmla="*/ 2477289 h 5336883"/>
                <a:gd name="connsiteX29" fmla="*/ 6223123 w 6882880"/>
                <a:gd name="connsiteY29" fmla="*/ 2049026 h 5336883"/>
                <a:gd name="connsiteX30" fmla="*/ 6003204 w 6882880"/>
                <a:gd name="connsiteY30" fmla="*/ 1667061 h 5336883"/>
                <a:gd name="connsiteX31" fmla="*/ 5875883 w 6882880"/>
                <a:gd name="connsiteY31" fmla="*/ 1539739 h 5336883"/>
                <a:gd name="connsiteX32" fmla="*/ 5841158 w 6882880"/>
                <a:gd name="connsiteY32" fmla="*/ 1551314 h 5336883"/>
                <a:gd name="connsiteX33" fmla="*/ 5933756 w 6882880"/>
                <a:gd name="connsiteY33" fmla="*/ 1933279 h 5336883"/>
                <a:gd name="connsiteX34" fmla="*/ 6408318 w 6882880"/>
                <a:gd name="connsiteY34" fmla="*/ 3322241 h 5336883"/>
                <a:gd name="connsiteX35" fmla="*/ 6385169 w 6882880"/>
                <a:gd name="connsiteY35" fmla="*/ 3356965 h 5336883"/>
                <a:gd name="connsiteX36" fmla="*/ 5841158 w 6882880"/>
                <a:gd name="connsiteY36" fmla="*/ 3345390 h 5336883"/>
                <a:gd name="connsiteX37" fmla="*/ 5852733 w 6882880"/>
                <a:gd name="connsiteY37" fmla="*/ 5139466 h 5336883"/>
                <a:gd name="connsiteX38" fmla="*/ 5748561 w 6882880"/>
                <a:gd name="connsiteY38" fmla="*/ 5289937 h 5336883"/>
                <a:gd name="connsiteX39" fmla="*/ 5517067 w 6882880"/>
                <a:gd name="connsiteY39" fmla="*/ 5313086 h 5336883"/>
                <a:gd name="connsiteX40" fmla="*/ 5343447 w 6882880"/>
                <a:gd name="connsiteY40" fmla="*/ 5046869 h 5336883"/>
                <a:gd name="connsiteX41" fmla="*/ 5343447 w 6882880"/>
                <a:gd name="connsiteY41" fmla="*/ 3437988 h 5336883"/>
                <a:gd name="connsiteX42" fmla="*/ 5297148 w 6882880"/>
                <a:gd name="connsiteY42" fmla="*/ 3368539 h 5336883"/>
                <a:gd name="connsiteX43" fmla="*/ 5262424 w 6882880"/>
                <a:gd name="connsiteY43" fmla="*/ 3449562 h 5336883"/>
                <a:gd name="connsiteX44" fmla="*/ 5270334 w 6882880"/>
                <a:gd name="connsiteY44" fmla="*/ 4908840 h 5336883"/>
                <a:gd name="connsiteX45" fmla="*/ 5174071 w 6882880"/>
                <a:gd name="connsiteY45" fmla="*/ 5259312 h 5336883"/>
                <a:gd name="connsiteX46" fmla="*/ 4888803 w 6882880"/>
                <a:gd name="connsiteY46" fmla="*/ 5274842 h 5336883"/>
                <a:gd name="connsiteX47" fmla="*/ 4768523 w 6882880"/>
                <a:gd name="connsiteY47" fmla="*/ 4995409 h 5336883"/>
                <a:gd name="connsiteX48" fmla="*/ 4768378 w 6882880"/>
                <a:gd name="connsiteY48" fmla="*/ 4066975 h 5336883"/>
                <a:gd name="connsiteX49" fmla="*/ 4775998 w 6882880"/>
                <a:gd name="connsiteY49" fmla="*/ 3333815 h 5336883"/>
                <a:gd name="connsiteX50" fmla="*/ 4208983 w 6882880"/>
                <a:gd name="connsiteY50" fmla="*/ 3341435 h 5336883"/>
                <a:gd name="connsiteX51" fmla="*/ 4525599 w 6882880"/>
                <a:gd name="connsiteY51" fmla="*/ 2491371 h 5336883"/>
                <a:gd name="connsiteX52" fmla="*/ 4671826 w 6882880"/>
                <a:gd name="connsiteY52" fmla="*/ 1990573 h 5336883"/>
                <a:gd name="connsiteX53" fmla="*/ 4733509 w 6882880"/>
                <a:gd name="connsiteY53" fmla="*/ 1536219 h 5336883"/>
                <a:gd name="connsiteX54" fmla="*/ 4477805 w 6882880"/>
                <a:gd name="connsiteY54" fmla="*/ 1183818 h 5336883"/>
                <a:gd name="connsiteX55" fmla="*/ 3955305 w 6882880"/>
                <a:gd name="connsiteY55" fmla="*/ 767853 h 5336883"/>
                <a:gd name="connsiteX56" fmla="*/ 3375606 w 6882880"/>
                <a:gd name="connsiteY56" fmla="*/ 382416 h 5336883"/>
                <a:gd name="connsiteX57" fmla="*/ 2627206 w 6882880"/>
                <a:gd name="connsiteY57" fmla="*/ 879982 h 5336883"/>
                <a:gd name="connsiteX58" fmla="*/ 2360989 w 6882880"/>
                <a:gd name="connsiteY58" fmla="*/ 1115141 h 5336883"/>
                <a:gd name="connsiteX59" fmla="*/ 2256961 w 6882880"/>
                <a:gd name="connsiteY59" fmla="*/ 1303712 h 5336883"/>
                <a:gd name="connsiteX60" fmla="*/ 2218283 w 6882880"/>
                <a:gd name="connsiteY60" fmla="*/ 1597613 h 5336883"/>
                <a:gd name="connsiteX61" fmla="*/ 2218283 w 6882880"/>
                <a:gd name="connsiteY61" fmla="*/ 2928701 h 5336883"/>
                <a:gd name="connsiteX62" fmla="*/ 2218283 w 6882880"/>
                <a:gd name="connsiteY62" fmla="*/ 5012144 h 5336883"/>
                <a:gd name="connsiteX63" fmla="*/ 2171984 w 6882880"/>
                <a:gd name="connsiteY63" fmla="*/ 5232063 h 5336883"/>
                <a:gd name="connsiteX64" fmla="*/ 1998364 w 6882880"/>
                <a:gd name="connsiteY64" fmla="*/ 5301512 h 5336883"/>
                <a:gd name="connsiteX65" fmla="*/ 1720571 w 6882880"/>
                <a:gd name="connsiteY65" fmla="*/ 5278362 h 5336883"/>
                <a:gd name="connsiteX66" fmla="*/ 1639548 w 6882880"/>
                <a:gd name="connsiteY66" fmla="*/ 5139466 h 5336883"/>
                <a:gd name="connsiteX67" fmla="*/ 1674272 w 6882880"/>
                <a:gd name="connsiteY67" fmla="*/ 4688053 h 5336883"/>
                <a:gd name="connsiteX68" fmla="*/ 1627974 w 6882880"/>
                <a:gd name="connsiteY68" fmla="*/ 3449562 h 5336883"/>
                <a:gd name="connsiteX69" fmla="*/ 1604824 w 6882880"/>
                <a:gd name="connsiteY69" fmla="*/ 3345390 h 5336883"/>
                <a:gd name="connsiteX70" fmla="*/ 1570100 w 6882880"/>
                <a:gd name="connsiteY70" fmla="*/ 3495861 h 5336883"/>
                <a:gd name="connsiteX71" fmla="*/ 1615965 w 6882880"/>
                <a:gd name="connsiteY71" fmla="*/ 4931122 h 5336883"/>
                <a:gd name="connsiteX72" fmla="*/ 1546951 w 6882880"/>
                <a:gd name="connsiteY72" fmla="*/ 5208914 h 5336883"/>
                <a:gd name="connsiteX73" fmla="*/ 1350181 w 6882880"/>
                <a:gd name="connsiteY73" fmla="*/ 5313086 h 5336883"/>
                <a:gd name="connsiteX74" fmla="*/ 1083964 w 6882880"/>
                <a:gd name="connsiteY74" fmla="*/ 5255213 h 5336883"/>
                <a:gd name="connsiteX75" fmla="*/ 991366 w 6882880"/>
                <a:gd name="connsiteY75" fmla="*/ 5081593 h 5336883"/>
                <a:gd name="connsiteX76" fmla="*/ 991366 w 6882880"/>
                <a:gd name="connsiteY76" fmla="*/ 4988995 h 5336883"/>
                <a:gd name="connsiteX77" fmla="*/ 998986 w 6882880"/>
                <a:gd name="connsiteY77" fmla="*/ 1985509 h 5336883"/>
                <a:gd name="connsiteX78" fmla="*/ 987411 w 6882880"/>
                <a:gd name="connsiteY78" fmla="*/ 1543405 h 5336883"/>
                <a:gd name="connsiteX0" fmla="*/ 987411 w 6882880"/>
                <a:gd name="connsiteY0" fmla="*/ 1543405 h 5336883"/>
                <a:gd name="connsiteX1" fmla="*/ 872388 w 6882880"/>
                <a:gd name="connsiteY1" fmla="*/ 1497395 h 5336883"/>
                <a:gd name="connsiteX2" fmla="*/ 768216 w 6882880"/>
                <a:gd name="connsiteY2" fmla="*/ 1639089 h 5336883"/>
                <a:gd name="connsiteX3" fmla="*/ 586252 w 6882880"/>
                <a:gd name="connsiteY3" fmla="*/ 2002727 h 5336883"/>
                <a:gd name="connsiteX4" fmla="*/ 404578 w 6882880"/>
                <a:gd name="connsiteY4" fmla="*/ 2366075 h 5336883"/>
                <a:gd name="connsiteX5" fmla="*/ 212631 w 6882880"/>
                <a:gd name="connsiteY5" fmla="*/ 2581172 h 5336883"/>
                <a:gd name="connsiteX6" fmla="*/ 31246 w 6882880"/>
                <a:gd name="connsiteY6" fmla="*/ 2531931 h 5336883"/>
                <a:gd name="connsiteX7" fmla="*/ 7373 w 6882880"/>
                <a:gd name="connsiteY7" fmla="*/ 2353922 h 5336883"/>
                <a:gd name="connsiteX8" fmla="*/ 88541 w 6882880"/>
                <a:gd name="connsiteY8" fmla="*/ 2118474 h 5336883"/>
                <a:gd name="connsiteX9" fmla="*/ 533346 w 6882880"/>
                <a:gd name="connsiteY9" fmla="*/ 1096863 h 5336883"/>
                <a:gd name="connsiteX10" fmla="*/ 671664 w 6882880"/>
                <a:gd name="connsiteY10" fmla="*/ 809377 h 5336883"/>
                <a:gd name="connsiteX11" fmla="*/ 886760 w 6882880"/>
                <a:gd name="connsiteY11" fmla="*/ 671349 h 5336883"/>
                <a:gd name="connsiteX12" fmla="*/ 1400290 w 6882880"/>
                <a:gd name="connsiteY12" fmla="*/ 644534 h 5336883"/>
                <a:gd name="connsiteX13" fmla="*/ 1952065 w 6882880"/>
                <a:gd name="connsiteY13" fmla="*/ 613620 h 5336883"/>
                <a:gd name="connsiteX14" fmla="*/ 2337550 w 6882880"/>
                <a:gd name="connsiteY14" fmla="*/ 494063 h 5336883"/>
                <a:gd name="connsiteX15" fmla="*/ 3060148 w 6882880"/>
                <a:gd name="connsiteY15" fmla="*/ 107565 h 5336883"/>
                <a:gd name="connsiteX16" fmla="*/ 3371796 w 6882880"/>
                <a:gd name="connsiteY16" fmla="*/ 17 h 5336883"/>
                <a:gd name="connsiteX17" fmla="*/ 3668783 w 6882880"/>
                <a:gd name="connsiteY17" fmla="*/ 111809 h 5336883"/>
                <a:gd name="connsiteX18" fmla="*/ 4124295 w 6882880"/>
                <a:gd name="connsiteY18" fmla="*/ 374217 h 5336883"/>
                <a:gd name="connsiteX19" fmla="*/ 4521645 w 6882880"/>
                <a:gd name="connsiteY19" fmla="*/ 579041 h 5336883"/>
                <a:gd name="connsiteX20" fmla="*/ 5227700 w 6882880"/>
                <a:gd name="connsiteY20" fmla="*/ 671638 h 5336883"/>
                <a:gd name="connsiteX21" fmla="*/ 5771710 w 6882880"/>
                <a:gd name="connsiteY21" fmla="*/ 694788 h 5336883"/>
                <a:gd name="connsiteX22" fmla="*/ 6049503 w 6882880"/>
                <a:gd name="connsiteY22" fmla="*/ 868408 h 5336883"/>
                <a:gd name="connsiteX23" fmla="*/ 6362019 w 6882880"/>
                <a:gd name="connsiteY23" fmla="*/ 1366119 h 5336883"/>
                <a:gd name="connsiteX24" fmla="*/ 6767133 w 6882880"/>
                <a:gd name="connsiteY24" fmla="*/ 2106899 h 5336883"/>
                <a:gd name="connsiteX25" fmla="*/ 6882880 w 6882880"/>
                <a:gd name="connsiteY25" fmla="*/ 2373117 h 5336883"/>
                <a:gd name="connsiteX26" fmla="*/ 6825007 w 6882880"/>
                <a:gd name="connsiteY26" fmla="*/ 2569886 h 5336883"/>
                <a:gd name="connsiteX27" fmla="*/ 6686110 w 6882880"/>
                <a:gd name="connsiteY27" fmla="*/ 2581461 h 5336883"/>
                <a:gd name="connsiteX28" fmla="*/ 6489341 w 6882880"/>
                <a:gd name="connsiteY28" fmla="*/ 2477289 h 5336883"/>
                <a:gd name="connsiteX29" fmla="*/ 6223123 w 6882880"/>
                <a:gd name="connsiteY29" fmla="*/ 2049026 h 5336883"/>
                <a:gd name="connsiteX30" fmla="*/ 6003204 w 6882880"/>
                <a:gd name="connsiteY30" fmla="*/ 1667061 h 5336883"/>
                <a:gd name="connsiteX31" fmla="*/ 5875883 w 6882880"/>
                <a:gd name="connsiteY31" fmla="*/ 1539739 h 5336883"/>
                <a:gd name="connsiteX32" fmla="*/ 5841158 w 6882880"/>
                <a:gd name="connsiteY32" fmla="*/ 1551314 h 5336883"/>
                <a:gd name="connsiteX33" fmla="*/ 5933756 w 6882880"/>
                <a:gd name="connsiteY33" fmla="*/ 1933279 h 5336883"/>
                <a:gd name="connsiteX34" fmla="*/ 6408318 w 6882880"/>
                <a:gd name="connsiteY34" fmla="*/ 3322241 h 5336883"/>
                <a:gd name="connsiteX35" fmla="*/ 6385169 w 6882880"/>
                <a:gd name="connsiteY35" fmla="*/ 3356965 h 5336883"/>
                <a:gd name="connsiteX36" fmla="*/ 5841158 w 6882880"/>
                <a:gd name="connsiteY36" fmla="*/ 3345390 h 5336883"/>
                <a:gd name="connsiteX37" fmla="*/ 5852733 w 6882880"/>
                <a:gd name="connsiteY37" fmla="*/ 5139466 h 5336883"/>
                <a:gd name="connsiteX38" fmla="*/ 5748561 w 6882880"/>
                <a:gd name="connsiteY38" fmla="*/ 5289937 h 5336883"/>
                <a:gd name="connsiteX39" fmla="*/ 5517067 w 6882880"/>
                <a:gd name="connsiteY39" fmla="*/ 5313086 h 5336883"/>
                <a:gd name="connsiteX40" fmla="*/ 5343447 w 6882880"/>
                <a:gd name="connsiteY40" fmla="*/ 5046869 h 5336883"/>
                <a:gd name="connsiteX41" fmla="*/ 5343447 w 6882880"/>
                <a:gd name="connsiteY41" fmla="*/ 3437988 h 5336883"/>
                <a:gd name="connsiteX42" fmla="*/ 5297148 w 6882880"/>
                <a:gd name="connsiteY42" fmla="*/ 3368539 h 5336883"/>
                <a:gd name="connsiteX43" fmla="*/ 5262424 w 6882880"/>
                <a:gd name="connsiteY43" fmla="*/ 3449562 h 5336883"/>
                <a:gd name="connsiteX44" fmla="*/ 5270334 w 6882880"/>
                <a:gd name="connsiteY44" fmla="*/ 4908840 h 5336883"/>
                <a:gd name="connsiteX45" fmla="*/ 5174071 w 6882880"/>
                <a:gd name="connsiteY45" fmla="*/ 5259312 h 5336883"/>
                <a:gd name="connsiteX46" fmla="*/ 4888803 w 6882880"/>
                <a:gd name="connsiteY46" fmla="*/ 5274842 h 5336883"/>
                <a:gd name="connsiteX47" fmla="*/ 4768523 w 6882880"/>
                <a:gd name="connsiteY47" fmla="*/ 4995409 h 5336883"/>
                <a:gd name="connsiteX48" fmla="*/ 4768378 w 6882880"/>
                <a:gd name="connsiteY48" fmla="*/ 4066975 h 5336883"/>
                <a:gd name="connsiteX49" fmla="*/ 4775998 w 6882880"/>
                <a:gd name="connsiteY49" fmla="*/ 3333815 h 5336883"/>
                <a:gd name="connsiteX50" fmla="*/ 4208983 w 6882880"/>
                <a:gd name="connsiteY50" fmla="*/ 3341435 h 5336883"/>
                <a:gd name="connsiteX51" fmla="*/ 4525599 w 6882880"/>
                <a:gd name="connsiteY51" fmla="*/ 2491371 h 5336883"/>
                <a:gd name="connsiteX52" fmla="*/ 4671826 w 6882880"/>
                <a:gd name="connsiteY52" fmla="*/ 1990573 h 5336883"/>
                <a:gd name="connsiteX53" fmla="*/ 4733509 w 6882880"/>
                <a:gd name="connsiteY53" fmla="*/ 1536219 h 5336883"/>
                <a:gd name="connsiteX54" fmla="*/ 4477805 w 6882880"/>
                <a:gd name="connsiteY54" fmla="*/ 1183818 h 5336883"/>
                <a:gd name="connsiteX55" fmla="*/ 3955305 w 6882880"/>
                <a:gd name="connsiteY55" fmla="*/ 767853 h 5336883"/>
                <a:gd name="connsiteX56" fmla="*/ 3375606 w 6882880"/>
                <a:gd name="connsiteY56" fmla="*/ 382416 h 5336883"/>
                <a:gd name="connsiteX57" fmla="*/ 2627206 w 6882880"/>
                <a:gd name="connsiteY57" fmla="*/ 879982 h 5336883"/>
                <a:gd name="connsiteX58" fmla="*/ 2360989 w 6882880"/>
                <a:gd name="connsiteY58" fmla="*/ 1115141 h 5336883"/>
                <a:gd name="connsiteX59" fmla="*/ 2256961 w 6882880"/>
                <a:gd name="connsiteY59" fmla="*/ 1303712 h 5336883"/>
                <a:gd name="connsiteX60" fmla="*/ 2218283 w 6882880"/>
                <a:gd name="connsiteY60" fmla="*/ 1597613 h 5336883"/>
                <a:gd name="connsiteX61" fmla="*/ 2218283 w 6882880"/>
                <a:gd name="connsiteY61" fmla="*/ 2928701 h 5336883"/>
                <a:gd name="connsiteX62" fmla="*/ 2218283 w 6882880"/>
                <a:gd name="connsiteY62" fmla="*/ 5012144 h 5336883"/>
                <a:gd name="connsiteX63" fmla="*/ 2171984 w 6882880"/>
                <a:gd name="connsiteY63" fmla="*/ 5232063 h 5336883"/>
                <a:gd name="connsiteX64" fmla="*/ 1998364 w 6882880"/>
                <a:gd name="connsiteY64" fmla="*/ 5301512 h 5336883"/>
                <a:gd name="connsiteX65" fmla="*/ 1720571 w 6882880"/>
                <a:gd name="connsiteY65" fmla="*/ 5278362 h 5336883"/>
                <a:gd name="connsiteX66" fmla="*/ 1639548 w 6882880"/>
                <a:gd name="connsiteY66" fmla="*/ 5139466 h 5336883"/>
                <a:gd name="connsiteX67" fmla="*/ 1674272 w 6882880"/>
                <a:gd name="connsiteY67" fmla="*/ 4688053 h 5336883"/>
                <a:gd name="connsiteX68" fmla="*/ 1627974 w 6882880"/>
                <a:gd name="connsiteY68" fmla="*/ 3449562 h 5336883"/>
                <a:gd name="connsiteX69" fmla="*/ 1604824 w 6882880"/>
                <a:gd name="connsiteY69" fmla="*/ 3345390 h 5336883"/>
                <a:gd name="connsiteX70" fmla="*/ 1570100 w 6882880"/>
                <a:gd name="connsiteY70" fmla="*/ 3495861 h 5336883"/>
                <a:gd name="connsiteX71" fmla="*/ 1615965 w 6882880"/>
                <a:gd name="connsiteY71" fmla="*/ 4931122 h 5336883"/>
                <a:gd name="connsiteX72" fmla="*/ 1546951 w 6882880"/>
                <a:gd name="connsiteY72" fmla="*/ 5208914 h 5336883"/>
                <a:gd name="connsiteX73" fmla="*/ 1350181 w 6882880"/>
                <a:gd name="connsiteY73" fmla="*/ 5313086 h 5336883"/>
                <a:gd name="connsiteX74" fmla="*/ 1083964 w 6882880"/>
                <a:gd name="connsiteY74" fmla="*/ 5255213 h 5336883"/>
                <a:gd name="connsiteX75" fmla="*/ 991366 w 6882880"/>
                <a:gd name="connsiteY75" fmla="*/ 5081593 h 5336883"/>
                <a:gd name="connsiteX76" fmla="*/ 991366 w 6882880"/>
                <a:gd name="connsiteY76" fmla="*/ 4988995 h 5336883"/>
                <a:gd name="connsiteX77" fmla="*/ 998986 w 6882880"/>
                <a:gd name="connsiteY77" fmla="*/ 1985509 h 5336883"/>
                <a:gd name="connsiteX78" fmla="*/ 987411 w 6882880"/>
                <a:gd name="connsiteY78" fmla="*/ 1543405 h 5336883"/>
                <a:gd name="connsiteX0" fmla="*/ 987411 w 6882880"/>
                <a:gd name="connsiteY0" fmla="*/ 1543405 h 5391757"/>
                <a:gd name="connsiteX1" fmla="*/ 872388 w 6882880"/>
                <a:gd name="connsiteY1" fmla="*/ 1497395 h 5391757"/>
                <a:gd name="connsiteX2" fmla="*/ 768216 w 6882880"/>
                <a:gd name="connsiteY2" fmla="*/ 1639089 h 5391757"/>
                <a:gd name="connsiteX3" fmla="*/ 586252 w 6882880"/>
                <a:gd name="connsiteY3" fmla="*/ 2002727 h 5391757"/>
                <a:gd name="connsiteX4" fmla="*/ 404578 w 6882880"/>
                <a:gd name="connsiteY4" fmla="*/ 2366075 h 5391757"/>
                <a:gd name="connsiteX5" fmla="*/ 212631 w 6882880"/>
                <a:gd name="connsiteY5" fmla="*/ 2581172 h 5391757"/>
                <a:gd name="connsiteX6" fmla="*/ 31246 w 6882880"/>
                <a:gd name="connsiteY6" fmla="*/ 2531931 h 5391757"/>
                <a:gd name="connsiteX7" fmla="*/ 7373 w 6882880"/>
                <a:gd name="connsiteY7" fmla="*/ 2353922 h 5391757"/>
                <a:gd name="connsiteX8" fmla="*/ 88541 w 6882880"/>
                <a:gd name="connsiteY8" fmla="*/ 2118474 h 5391757"/>
                <a:gd name="connsiteX9" fmla="*/ 533346 w 6882880"/>
                <a:gd name="connsiteY9" fmla="*/ 1096863 h 5391757"/>
                <a:gd name="connsiteX10" fmla="*/ 671664 w 6882880"/>
                <a:gd name="connsiteY10" fmla="*/ 809377 h 5391757"/>
                <a:gd name="connsiteX11" fmla="*/ 886760 w 6882880"/>
                <a:gd name="connsiteY11" fmla="*/ 671349 h 5391757"/>
                <a:gd name="connsiteX12" fmla="*/ 1400290 w 6882880"/>
                <a:gd name="connsiteY12" fmla="*/ 644534 h 5391757"/>
                <a:gd name="connsiteX13" fmla="*/ 1952065 w 6882880"/>
                <a:gd name="connsiteY13" fmla="*/ 613620 h 5391757"/>
                <a:gd name="connsiteX14" fmla="*/ 2337550 w 6882880"/>
                <a:gd name="connsiteY14" fmla="*/ 494063 h 5391757"/>
                <a:gd name="connsiteX15" fmla="*/ 3060148 w 6882880"/>
                <a:gd name="connsiteY15" fmla="*/ 107565 h 5391757"/>
                <a:gd name="connsiteX16" fmla="*/ 3371796 w 6882880"/>
                <a:gd name="connsiteY16" fmla="*/ 17 h 5391757"/>
                <a:gd name="connsiteX17" fmla="*/ 3668783 w 6882880"/>
                <a:gd name="connsiteY17" fmla="*/ 111809 h 5391757"/>
                <a:gd name="connsiteX18" fmla="*/ 4124295 w 6882880"/>
                <a:gd name="connsiteY18" fmla="*/ 374217 h 5391757"/>
                <a:gd name="connsiteX19" fmla="*/ 4521645 w 6882880"/>
                <a:gd name="connsiteY19" fmla="*/ 579041 h 5391757"/>
                <a:gd name="connsiteX20" fmla="*/ 5227700 w 6882880"/>
                <a:gd name="connsiteY20" fmla="*/ 671638 h 5391757"/>
                <a:gd name="connsiteX21" fmla="*/ 5771710 w 6882880"/>
                <a:gd name="connsiteY21" fmla="*/ 694788 h 5391757"/>
                <a:gd name="connsiteX22" fmla="*/ 6049503 w 6882880"/>
                <a:gd name="connsiteY22" fmla="*/ 868408 h 5391757"/>
                <a:gd name="connsiteX23" fmla="*/ 6362019 w 6882880"/>
                <a:gd name="connsiteY23" fmla="*/ 1366119 h 5391757"/>
                <a:gd name="connsiteX24" fmla="*/ 6767133 w 6882880"/>
                <a:gd name="connsiteY24" fmla="*/ 2106899 h 5391757"/>
                <a:gd name="connsiteX25" fmla="*/ 6882880 w 6882880"/>
                <a:gd name="connsiteY25" fmla="*/ 2373117 h 5391757"/>
                <a:gd name="connsiteX26" fmla="*/ 6825007 w 6882880"/>
                <a:gd name="connsiteY26" fmla="*/ 2569886 h 5391757"/>
                <a:gd name="connsiteX27" fmla="*/ 6686110 w 6882880"/>
                <a:gd name="connsiteY27" fmla="*/ 2581461 h 5391757"/>
                <a:gd name="connsiteX28" fmla="*/ 6489341 w 6882880"/>
                <a:gd name="connsiteY28" fmla="*/ 2477289 h 5391757"/>
                <a:gd name="connsiteX29" fmla="*/ 6223123 w 6882880"/>
                <a:gd name="connsiteY29" fmla="*/ 2049026 h 5391757"/>
                <a:gd name="connsiteX30" fmla="*/ 6003204 w 6882880"/>
                <a:gd name="connsiteY30" fmla="*/ 1667061 h 5391757"/>
                <a:gd name="connsiteX31" fmla="*/ 5875883 w 6882880"/>
                <a:gd name="connsiteY31" fmla="*/ 1539739 h 5391757"/>
                <a:gd name="connsiteX32" fmla="*/ 5841158 w 6882880"/>
                <a:gd name="connsiteY32" fmla="*/ 1551314 h 5391757"/>
                <a:gd name="connsiteX33" fmla="*/ 5933756 w 6882880"/>
                <a:gd name="connsiteY33" fmla="*/ 1933279 h 5391757"/>
                <a:gd name="connsiteX34" fmla="*/ 6408318 w 6882880"/>
                <a:gd name="connsiteY34" fmla="*/ 3322241 h 5391757"/>
                <a:gd name="connsiteX35" fmla="*/ 6385169 w 6882880"/>
                <a:gd name="connsiteY35" fmla="*/ 3356965 h 5391757"/>
                <a:gd name="connsiteX36" fmla="*/ 5841158 w 6882880"/>
                <a:gd name="connsiteY36" fmla="*/ 3345390 h 5391757"/>
                <a:gd name="connsiteX37" fmla="*/ 5852733 w 6882880"/>
                <a:gd name="connsiteY37" fmla="*/ 5139466 h 5391757"/>
                <a:gd name="connsiteX38" fmla="*/ 5748561 w 6882880"/>
                <a:gd name="connsiteY38" fmla="*/ 5289937 h 5391757"/>
                <a:gd name="connsiteX39" fmla="*/ 5528497 w 6882880"/>
                <a:gd name="connsiteY39" fmla="*/ 5381666 h 5391757"/>
                <a:gd name="connsiteX40" fmla="*/ 5343447 w 6882880"/>
                <a:gd name="connsiteY40" fmla="*/ 5046869 h 5391757"/>
                <a:gd name="connsiteX41" fmla="*/ 5343447 w 6882880"/>
                <a:gd name="connsiteY41" fmla="*/ 3437988 h 5391757"/>
                <a:gd name="connsiteX42" fmla="*/ 5297148 w 6882880"/>
                <a:gd name="connsiteY42" fmla="*/ 3368539 h 5391757"/>
                <a:gd name="connsiteX43" fmla="*/ 5262424 w 6882880"/>
                <a:gd name="connsiteY43" fmla="*/ 3449562 h 5391757"/>
                <a:gd name="connsiteX44" fmla="*/ 5270334 w 6882880"/>
                <a:gd name="connsiteY44" fmla="*/ 4908840 h 5391757"/>
                <a:gd name="connsiteX45" fmla="*/ 5174071 w 6882880"/>
                <a:gd name="connsiteY45" fmla="*/ 5259312 h 5391757"/>
                <a:gd name="connsiteX46" fmla="*/ 4888803 w 6882880"/>
                <a:gd name="connsiteY46" fmla="*/ 5274842 h 5391757"/>
                <a:gd name="connsiteX47" fmla="*/ 4768523 w 6882880"/>
                <a:gd name="connsiteY47" fmla="*/ 4995409 h 5391757"/>
                <a:gd name="connsiteX48" fmla="*/ 4768378 w 6882880"/>
                <a:gd name="connsiteY48" fmla="*/ 4066975 h 5391757"/>
                <a:gd name="connsiteX49" fmla="*/ 4775998 w 6882880"/>
                <a:gd name="connsiteY49" fmla="*/ 3333815 h 5391757"/>
                <a:gd name="connsiteX50" fmla="*/ 4208983 w 6882880"/>
                <a:gd name="connsiteY50" fmla="*/ 3341435 h 5391757"/>
                <a:gd name="connsiteX51" fmla="*/ 4525599 w 6882880"/>
                <a:gd name="connsiteY51" fmla="*/ 2491371 h 5391757"/>
                <a:gd name="connsiteX52" fmla="*/ 4671826 w 6882880"/>
                <a:gd name="connsiteY52" fmla="*/ 1990573 h 5391757"/>
                <a:gd name="connsiteX53" fmla="*/ 4733509 w 6882880"/>
                <a:gd name="connsiteY53" fmla="*/ 1536219 h 5391757"/>
                <a:gd name="connsiteX54" fmla="*/ 4477805 w 6882880"/>
                <a:gd name="connsiteY54" fmla="*/ 1183818 h 5391757"/>
                <a:gd name="connsiteX55" fmla="*/ 3955305 w 6882880"/>
                <a:gd name="connsiteY55" fmla="*/ 767853 h 5391757"/>
                <a:gd name="connsiteX56" fmla="*/ 3375606 w 6882880"/>
                <a:gd name="connsiteY56" fmla="*/ 382416 h 5391757"/>
                <a:gd name="connsiteX57" fmla="*/ 2627206 w 6882880"/>
                <a:gd name="connsiteY57" fmla="*/ 879982 h 5391757"/>
                <a:gd name="connsiteX58" fmla="*/ 2360989 w 6882880"/>
                <a:gd name="connsiteY58" fmla="*/ 1115141 h 5391757"/>
                <a:gd name="connsiteX59" fmla="*/ 2256961 w 6882880"/>
                <a:gd name="connsiteY59" fmla="*/ 1303712 h 5391757"/>
                <a:gd name="connsiteX60" fmla="*/ 2218283 w 6882880"/>
                <a:gd name="connsiteY60" fmla="*/ 1597613 h 5391757"/>
                <a:gd name="connsiteX61" fmla="*/ 2218283 w 6882880"/>
                <a:gd name="connsiteY61" fmla="*/ 2928701 h 5391757"/>
                <a:gd name="connsiteX62" fmla="*/ 2218283 w 6882880"/>
                <a:gd name="connsiteY62" fmla="*/ 5012144 h 5391757"/>
                <a:gd name="connsiteX63" fmla="*/ 2171984 w 6882880"/>
                <a:gd name="connsiteY63" fmla="*/ 5232063 h 5391757"/>
                <a:gd name="connsiteX64" fmla="*/ 1998364 w 6882880"/>
                <a:gd name="connsiteY64" fmla="*/ 5301512 h 5391757"/>
                <a:gd name="connsiteX65" fmla="*/ 1720571 w 6882880"/>
                <a:gd name="connsiteY65" fmla="*/ 5278362 h 5391757"/>
                <a:gd name="connsiteX66" fmla="*/ 1639548 w 6882880"/>
                <a:gd name="connsiteY66" fmla="*/ 5139466 h 5391757"/>
                <a:gd name="connsiteX67" fmla="*/ 1674272 w 6882880"/>
                <a:gd name="connsiteY67" fmla="*/ 4688053 h 5391757"/>
                <a:gd name="connsiteX68" fmla="*/ 1627974 w 6882880"/>
                <a:gd name="connsiteY68" fmla="*/ 3449562 h 5391757"/>
                <a:gd name="connsiteX69" fmla="*/ 1604824 w 6882880"/>
                <a:gd name="connsiteY69" fmla="*/ 3345390 h 5391757"/>
                <a:gd name="connsiteX70" fmla="*/ 1570100 w 6882880"/>
                <a:gd name="connsiteY70" fmla="*/ 3495861 h 5391757"/>
                <a:gd name="connsiteX71" fmla="*/ 1615965 w 6882880"/>
                <a:gd name="connsiteY71" fmla="*/ 4931122 h 5391757"/>
                <a:gd name="connsiteX72" fmla="*/ 1546951 w 6882880"/>
                <a:gd name="connsiteY72" fmla="*/ 5208914 h 5391757"/>
                <a:gd name="connsiteX73" fmla="*/ 1350181 w 6882880"/>
                <a:gd name="connsiteY73" fmla="*/ 5313086 h 5391757"/>
                <a:gd name="connsiteX74" fmla="*/ 1083964 w 6882880"/>
                <a:gd name="connsiteY74" fmla="*/ 5255213 h 5391757"/>
                <a:gd name="connsiteX75" fmla="*/ 991366 w 6882880"/>
                <a:gd name="connsiteY75" fmla="*/ 5081593 h 5391757"/>
                <a:gd name="connsiteX76" fmla="*/ 991366 w 6882880"/>
                <a:gd name="connsiteY76" fmla="*/ 4988995 h 5391757"/>
                <a:gd name="connsiteX77" fmla="*/ 998986 w 6882880"/>
                <a:gd name="connsiteY77" fmla="*/ 1985509 h 5391757"/>
                <a:gd name="connsiteX78" fmla="*/ 987411 w 6882880"/>
                <a:gd name="connsiteY78" fmla="*/ 1543405 h 5391757"/>
                <a:gd name="connsiteX0" fmla="*/ 987411 w 6882880"/>
                <a:gd name="connsiteY0" fmla="*/ 1543405 h 5382757"/>
                <a:gd name="connsiteX1" fmla="*/ 872388 w 6882880"/>
                <a:gd name="connsiteY1" fmla="*/ 1497395 h 5382757"/>
                <a:gd name="connsiteX2" fmla="*/ 768216 w 6882880"/>
                <a:gd name="connsiteY2" fmla="*/ 1639089 h 5382757"/>
                <a:gd name="connsiteX3" fmla="*/ 586252 w 6882880"/>
                <a:gd name="connsiteY3" fmla="*/ 2002727 h 5382757"/>
                <a:gd name="connsiteX4" fmla="*/ 404578 w 6882880"/>
                <a:gd name="connsiteY4" fmla="*/ 2366075 h 5382757"/>
                <a:gd name="connsiteX5" fmla="*/ 212631 w 6882880"/>
                <a:gd name="connsiteY5" fmla="*/ 2581172 h 5382757"/>
                <a:gd name="connsiteX6" fmla="*/ 31246 w 6882880"/>
                <a:gd name="connsiteY6" fmla="*/ 2531931 h 5382757"/>
                <a:gd name="connsiteX7" fmla="*/ 7373 w 6882880"/>
                <a:gd name="connsiteY7" fmla="*/ 2353922 h 5382757"/>
                <a:gd name="connsiteX8" fmla="*/ 88541 w 6882880"/>
                <a:gd name="connsiteY8" fmla="*/ 2118474 h 5382757"/>
                <a:gd name="connsiteX9" fmla="*/ 533346 w 6882880"/>
                <a:gd name="connsiteY9" fmla="*/ 1096863 h 5382757"/>
                <a:gd name="connsiteX10" fmla="*/ 671664 w 6882880"/>
                <a:gd name="connsiteY10" fmla="*/ 809377 h 5382757"/>
                <a:gd name="connsiteX11" fmla="*/ 886760 w 6882880"/>
                <a:gd name="connsiteY11" fmla="*/ 671349 h 5382757"/>
                <a:gd name="connsiteX12" fmla="*/ 1400290 w 6882880"/>
                <a:gd name="connsiteY12" fmla="*/ 644534 h 5382757"/>
                <a:gd name="connsiteX13" fmla="*/ 1952065 w 6882880"/>
                <a:gd name="connsiteY13" fmla="*/ 613620 h 5382757"/>
                <a:gd name="connsiteX14" fmla="*/ 2337550 w 6882880"/>
                <a:gd name="connsiteY14" fmla="*/ 494063 h 5382757"/>
                <a:gd name="connsiteX15" fmla="*/ 3060148 w 6882880"/>
                <a:gd name="connsiteY15" fmla="*/ 107565 h 5382757"/>
                <a:gd name="connsiteX16" fmla="*/ 3371796 w 6882880"/>
                <a:gd name="connsiteY16" fmla="*/ 17 h 5382757"/>
                <a:gd name="connsiteX17" fmla="*/ 3668783 w 6882880"/>
                <a:gd name="connsiteY17" fmla="*/ 111809 h 5382757"/>
                <a:gd name="connsiteX18" fmla="*/ 4124295 w 6882880"/>
                <a:gd name="connsiteY18" fmla="*/ 374217 h 5382757"/>
                <a:gd name="connsiteX19" fmla="*/ 4521645 w 6882880"/>
                <a:gd name="connsiteY19" fmla="*/ 579041 h 5382757"/>
                <a:gd name="connsiteX20" fmla="*/ 5227700 w 6882880"/>
                <a:gd name="connsiteY20" fmla="*/ 671638 h 5382757"/>
                <a:gd name="connsiteX21" fmla="*/ 5771710 w 6882880"/>
                <a:gd name="connsiteY21" fmla="*/ 694788 h 5382757"/>
                <a:gd name="connsiteX22" fmla="*/ 6049503 w 6882880"/>
                <a:gd name="connsiteY22" fmla="*/ 868408 h 5382757"/>
                <a:gd name="connsiteX23" fmla="*/ 6362019 w 6882880"/>
                <a:gd name="connsiteY23" fmla="*/ 1366119 h 5382757"/>
                <a:gd name="connsiteX24" fmla="*/ 6767133 w 6882880"/>
                <a:gd name="connsiteY24" fmla="*/ 2106899 h 5382757"/>
                <a:gd name="connsiteX25" fmla="*/ 6882880 w 6882880"/>
                <a:gd name="connsiteY25" fmla="*/ 2373117 h 5382757"/>
                <a:gd name="connsiteX26" fmla="*/ 6825007 w 6882880"/>
                <a:gd name="connsiteY26" fmla="*/ 2569886 h 5382757"/>
                <a:gd name="connsiteX27" fmla="*/ 6686110 w 6882880"/>
                <a:gd name="connsiteY27" fmla="*/ 2581461 h 5382757"/>
                <a:gd name="connsiteX28" fmla="*/ 6489341 w 6882880"/>
                <a:gd name="connsiteY28" fmla="*/ 2477289 h 5382757"/>
                <a:gd name="connsiteX29" fmla="*/ 6223123 w 6882880"/>
                <a:gd name="connsiteY29" fmla="*/ 2049026 h 5382757"/>
                <a:gd name="connsiteX30" fmla="*/ 6003204 w 6882880"/>
                <a:gd name="connsiteY30" fmla="*/ 1667061 h 5382757"/>
                <a:gd name="connsiteX31" fmla="*/ 5875883 w 6882880"/>
                <a:gd name="connsiteY31" fmla="*/ 1539739 h 5382757"/>
                <a:gd name="connsiteX32" fmla="*/ 5841158 w 6882880"/>
                <a:gd name="connsiteY32" fmla="*/ 1551314 h 5382757"/>
                <a:gd name="connsiteX33" fmla="*/ 5933756 w 6882880"/>
                <a:gd name="connsiteY33" fmla="*/ 1933279 h 5382757"/>
                <a:gd name="connsiteX34" fmla="*/ 6408318 w 6882880"/>
                <a:gd name="connsiteY34" fmla="*/ 3322241 h 5382757"/>
                <a:gd name="connsiteX35" fmla="*/ 6385169 w 6882880"/>
                <a:gd name="connsiteY35" fmla="*/ 3356965 h 5382757"/>
                <a:gd name="connsiteX36" fmla="*/ 5841158 w 6882880"/>
                <a:gd name="connsiteY36" fmla="*/ 3345390 h 5382757"/>
                <a:gd name="connsiteX37" fmla="*/ 5852733 w 6882880"/>
                <a:gd name="connsiteY37" fmla="*/ 5139466 h 5382757"/>
                <a:gd name="connsiteX38" fmla="*/ 5748561 w 6882880"/>
                <a:gd name="connsiteY38" fmla="*/ 5289937 h 5382757"/>
                <a:gd name="connsiteX39" fmla="*/ 5528497 w 6882880"/>
                <a:gd name="connsiteY39" fmla="*/ 5381666 h 5382757"/>
                <a:gd name="connsiteX40" fmla="*/ 5343447 w 6882880"/>
                <a:gd name="connsiteY40" fmla="*/ 5046869 h 5382757"/>
                <a:gd name="connsiteX41" fmla="*/ 5343447 w 6882880"/>
                <a:gd name="connsiteY41" fmla="*/ 3437988 h 5382757"/>
                <a:gd name="connsiteX42" fmla="*/ 5297148 w 6882880"/>
                <a:gd name="connsiteY42" fmla="*/ 3368539 h 5382757"/>
                <a:gd name="connsiteX43" fmla="*/ 5262424 w 6882880"/>
                <a:gd name="connsiteY43" fmla="*/ 3449562 h 5382757"/>
                <a:gd name="connsiteX44" fmla="*/ 5270334 w 6882880"/>
                <a:gd name="connsiteY44" fmla="*/ 4908840 h 5382757"/>
                <a:gd name="connsiteX45" fmla="*/ 5174071 w 6882880"/>
                <a:gd name="connsiteY45" fmla="*/ 5259312 h 5382757"/>
                <a:gd name="connsiteX46" fmla="*/ 4888803 w 6882880"/>
                <a:gd name="connsiteY46" fmla="*/ 5274842 h 5382757"/>
                <a:gd name="connsiteX47" fmla="*/ 4768523 w 6882880"/>
                <a:gd name="connsiteY47" fmla="*/ 4995409 h 5382757"/>
                <a:gd name="connsiteX48" fmla="*/ 4768378 w 6882880"/>
                <a:gd name="connsiteY48" fmla="*/ 4066975 h 5382757"/>
                <a:gd name="connsiteX49" fmla="*/ 4775998 w 6882880"/>
                <a:gd name="connsiteY49" fmla="*/ 3333815 h 5382757"/>
                <a:gd name="connsiteX50" fmla="*/ 4208983 w 6882880"/>
                <a:gd name="connsiteY50" fmla="*/ 3341435 h 5382757"/>
                <a:gd name="connsiteX51" fmla="*/ 4525599 w 6882880"/>
                <a:gd name="connsiteY51" fmla="*/ 2491371 h 5382757"/>
                <a:gd name="connsiteX52" fmla="*/ 4671826 w 6882880"/>
                <a:gd name="connsiteY52" fmla="*/ 1990573 h 5382757"/>
                <a:gd name="connsiteX53" fmla="*/ 4733509 w 6882880"/>
                <a:gd name="connsiteY53" fmla="*/ 1536219 h 5382757"/>
                <a:gd name="connsiteX54" fmla="*/ 4477805 w 6882880"/>
                <a:gd name="connsiteY54" fmla="*/ 1183818 h 5382757"/>
                <a:gd name="connsiteX55" fmla="*/ 3955305 w 6882880"/>
                <a:gd name="connsiteY55" fmla="*/ 767853 h 5382757"/>
                <a:gd name="connsiteX56" fmla="*/ 3375606 w 6882880"/>
                <a:gd name="connsiteY56" fmla="*/ 382416 h 5382757"/>
                <a:gd name="connsiteX57" fmla="*/ 2627206 w 6882880"/>
                <a:gd name="connsiteY57" fmla="*/ 879982 h 5382757"/>
                <a:gd name="connsiteX58" fmla="*/ 2360989 w 6882880"/>
                <a:gd name="connsiteY58" fmla="*/ 1115141 h 5382757"/>
                <a:gd name="connsiteX59" fmla="*/ 2256961 w 6882880"/>
                <a:gd name="connsiteY59" fmla="*/ 1303712 h 5382757"/>
                <a:gd name="connsiteX60" fmla="*/ 2218283 w 6882880"/>
                <a:gd name="connsiteY60" fmla="*/ 1597613 h 5382757"/>
                <a:gd name="connsiteX61" fmla="*/ 2218283 w 6882880"/>
                <a:gd name="connsiteY61" fmla="*/ 2928701 h 5382757"/>
                <a:gd name="connsiteX62" fmla="*/ 2218283 w 6882880"/>
                <a:gd name="connsiteY62" fmla="*/ 5012144 h 5382757"/>
                <a:gd name="connsiteX63" fmla="*/ 2171984 w 6882880"/>
                <a:gd name="connsiteY63" fmla="*/ 5232063 h 5382757"/>
                <a:gd name="connsiteX64" fmla="*/ 1998364 w 6882880"/>
                <a:gd name="connsiteY64" fmla="*/ 5301512 h 5382757"/>
                <a:gd name="connsiteX65" fmla="*/ 1720571 w 6882880"/>
                <a:gd name="connsiteY65" fmla="*/ 5278362 h 5382757"/>
                <a:gd name="connsiteX66" fmla="*/ 1639548 w 6882880"/>
                <a:gd name="connsiteY66" fmla="*/ 5139466 h 5382757"/>
                <a:gd name="connsiteX67" fmla="*/ 1674272 w 6882880"/>
                <a:gd name="connsiteY67" fmla="*/ 4688053 h 5382757"/>
                <a:gd name="connsiteX68" fmla="*/ 1627974 w 6882880"/>
                <a:gd name="connsiteY68" fmla="*/ 3449562 h 5382757"/>
                <a:gd name="connsiteX69" fmla="*/ 1604824 w 6882880"/>
                <a:gd name="connsiteY69" fmla="*/ 3345390 h 5382757"/>
                <a:gd name="connsiteX70" fmla="*/ 1570100 w 6882880"/>
                <a:gd name="connsiteY70" fmla="*/ 3495861 h 5382757"/>
                <a:gd name="connsiteX71" fmla="*/ 1615965 w 6882880"/>
                <a:gd name="connsiteY71" fmla="*/ 4931122 h 5382757"/>
                <a:gd name="connsiteX72" fmla="*/ 1546951 w 6882880"/>
                <a:gd name="connsiteY72" fmla="*/ 5208914 h 5382757"/>
                <a:gd name="connsiteX73" fmla="*/ 1350181 w 6882880"/>
                <a:gd name="connsiteY73" fmla="*/ 5313086 h 5382757"/>
                <a:gd name="connsiteX74" fmla="*/ 1083964 w 6882880"/>
                <a:gd name="connsiteY74" fmla="*/ 5255213 h 5382757"/>
                <a:gd name="connsiteX75" fmla="*/ 991366 w 6882880"/>
                <a:gd name="connsiteY75" fmla="*/ 5081593 h 5382757"/>
                <a:gd name="connsiteX76" fmla="*/ 991366 w 6882880"/>
                <a:gd name="connsiteY76" fmla="*/ 4988995 h 5382757"/>
                <a:gd name="connsiteX77" fmla="*/ 998986 w 6882880"/>
                <a:gd name="connsiteY77" fmla="*/ 1985509 h 5382757"/>
                <a:gd name="connsiteX78" fmla="*/ 987411 w 6882880"/>
                <a:gd name="connsiteY78" fmla="*/ 1543405 h 5382757"/>
                <a:gd name="connsiteX0" fmla="*/ 987411 w 6882880"/>
                <a:gd name="connsiteY0" fmla="*/ 1543405 h 5331209"/>
                <a:gd name="connsiteX1" fmla="*/ 872388 w 6882880"/>
                <a:gd name="connsiteY1" fmla="*/ 1497395 h 5331209"/>
                <a:gd name="connsiteX2" fmla="*/ 768216 w 6882880"/>
                <a:gd name="connsiteY2" fmla="*/ 1639089 h 5331209"/>
                <a:gd name="connsiteX3" fmla="*/ 586252 w 6882880"/>
                <a:gd name="connsiteY3" fmla="*/ 2002727 h 5331209"/>
                <a:gd name="connsiteX4" fmla="*/ 404578 w 6882880"/>
                <a:gd name="connsiteY4" fmla="*/ 2366075 h 5331209"/>
                <a:gd name="connsiteX5" fmla="*/ 212631 w 6882880"/>
                <a:gd name="connsiteY5" fmla="*/ 2581172 h 5331209"/>
                <a:gd name="connsiteX6" fmla="*/ 31246 w 6882880"/>
                <a:gd name="connsiteY6" fmla="*/ 2531931 h 5331209"/>
                <a:gd name="connsiteX7" fmla="*/ 7373 w 6882880"/>
                <a:gd name="connsiteY7" fmla="*/ 2353922 h 5331209"/>
                <a:gd name="connsiteX8" fmla="*/ 88541 w 6882880"/>
                <a:gd name="connsiteY8" fmla="*/ 2118474 h 5331209"/>
                <a:gd name="connsiteX9" fmla="*/ 533346 w 6882880"/>
                <a:gd name="connsiteY9" fmla="*/ 1096863 h 5331209"/>
                <a:gd name="connsiteX10" fmla="*/ 671664 w 6882880"/>
                <a:gd name="connsiteY10" fmla="*/ 809377 h 5331209"/>
                <a:gd name="connsiteX11" fmla="*/ 886760 w 6882880"/>
                <a:gd name="connsiteY11" fmla="*/ 671349 h 5331209"/>
                <a:gd name="connsiteX12" fmla="*/ 1400290 w 6882880"/>
                <a:gd name="connsiteY12" fmla="*/ 644534 h 5331209"/>
                <a:gd name="connsiteX13" fmla="*/ 1952065 w 6882880"/>
                <a:gd name="connsiteY13" fmla="*/ 613620 h 5331209"/>
                <a:gd name="connsiteX14" fmla="*/ 2337550 w 6882880"/>
                <a:gd name="connsiteY14" fmla="*/ 494063 h 5331209"/>
                <a:gd name="connsiteX15" fmla="*/ 3060148 w 6882880"/>
                <a:gd name="connsiteY15" fmla="*/ 107565 h 5331209"/>
                <a:gd name="connsiteX16" fmla="*/ 3371796 w 6882880"/>
                <a:gd name="connsiteY16" fmla="*/ 17 h 5331209"/>
                <a:gd name="connsiteX17" fmla="*/ 3668783 w 6882880"/>
                <a:gd name="connsiteY17" fmla="*/ 111809 h 5331209"/>
                <a:gd name="connsiteX18" fmla="*/ 4124295 w 6882880"/>
                <a:gd name="connsiteY18" fmla="*/ 374217 h 5331209"/>
                <a:gd name="connsiteX19" fmla="*/ 4521645 w 6882880"/>
                <a:gd name="connsiteY19" fmla="*/ 579041 h 5331209"/>
                <a:gd name="connsiteX20" fmla="*/ 5227700 w 6882880"/>
                <a:gd name="connsiteY20" fmla="*/ 671638 h 5331209"/>
                <a:gd name="connsiteX21" fmla="*/ 5771710 w 6882880"/>
                <a:gd name="connsiteY21" fmla="*/ 694788 h 5331209"/>
                <a:gd name="connsiteX22" fmla="*/ 6049503 w 6882880"/>
                <a:gd name="connsiteY22" fmla="*/ 868408 h 5331209"/>
                <a:gd name="connsiteX23" fmla="*/ 6362019 w 6882880"/>
                <a:gd name="connsiteY23" fmla="*/ 1366119 h 5331209"/>
                <a:gd name="connsiteX24" fmla="*/ 6767133 w 6882880"/>
                <a:gd name="connsiteY24" fmla="*/ 2106899 h 5331209"/>
                <a:gd name="connsiteX25" fmla="*/ 6882880 w 6882880"/>
                <a:gd name="connsiteY25" fmla="*/ 2373117 h 5331209"/>
                <a:gd name="connsiteX26" fmla="*/ 6825007 w 6882880"/>
                <a:gd name="connsiteY26" fmla="*/ 2569886 h 5331209"/>
                <a:gd name="connsiteX27" fmla="*/ 6686110 w 6882880"/>
                <a:gd name="connsiteY27" fmla="*/ 2581461 h 5331209"/>
                <a:gd name="connsiteX28" fmla="*/ 6489341 w 6882880"/>
                <a:gd name="connsiteY28" fmla="*/ 2477289 h 5331209"/>
                <a:gd name="connsiteX29" fmla="*/ 6223123 w 6882880"/>
                <a:gd name="connsiteY29" fmla="*/ 2049026 h 5331209"/>
                <a:gd name="connsiteX30" fmla="*/ 6003204 w 6882880"/>
                <a:gd name="connsiteY30" fmla="*/ 1667061 h 5331209"/>
                <a:gd name="connsiteX31" fmla="*/ 5875883 w 6882880"/>
                <a:gd name="connsiteY31" fmla="*/ 1539739 h 5331209"/>
                <a:gd name="connsiteX32" fmla="*/ 5841158 w 6882880"/>
                <a:gd name="connsiteY32" fmla="*/ 1551314 h 5331209"/>
                <a:gd name="connsiteX33" fmla="*/ 5933756 w 6882880"/>
                <a:gd name="connsiteY33" fmla="*/ 1933279 h 5331209"/>
                <a:gd name="connsiteX34" fmla="*/ 6408318 w 6882880"/>
                <a:gd name="connsiteY34" fmla="*/ 3322241 h 5331209"/>
                <a:gd name="connsiteX35" fmla="*/ 6385169 w 6882880"/>
                <a:gd name="connsiteY35" fmla="*/ 3356965 h 5331209"/>
                <a:gd name="connsiteX36" fmla="*/ 5841158 w 6882880"/>
                <a:gd name="connsiteY36" fmla="*/ 3345390 h 5331209"/>
                <a:gd name="connsiteX37" fmla="*/ 5852733 w 6882880"/>
                <a:gd name="connsiteY37" fmla="*/ 5139466 h 5331209"/>
                <a:gd name="connsiteX38" fmla="*/ 5748561 w 6882880"/>
                <a:gd name="connsiteY38" fmla="*/ 5289937 h 5331209"/>
                <a:gd name="connsiteX39" fmla="*/ 5551357 w 6882880"/>
                <a:gd name="connsiteY39" fmla="*/ 5328326 h 5331209"/>
                <a:gd name="connsiteX40" fmla="*/ 5343447 w 6882880"/>
                <a:gd name="connsiteY40" fmla="*/ 5046869 h 5331209"/>
                <a:gd name="connsiteX41" fmla="*/ 5343447 w 6882880"/>
                <a:gd name="connsiteY41" fmla="*/ 3437988 h 5331209"/>
                <a:gd name="connsiteX42" fmla="*/ 5297148 w 6882880"/>
                <a:gd name="connsiteY42" fmla="*/ 3368539 h 5331209"/>
                <a:gd name="connsiteX43" fmla="*/ 5262424 w 6882880"/>
                <a:gd name="connsiteY43" fmla="*/ 3449562 h 5331209"/>
                <a:gd name="connsiteX44" fmla="*/ 5270334 w 6882880"/>
                <a:gd name="connsiteY44" fmla="*/ 4908840 h 5331209"/>
                <a:gd name="connsiteX45" fmla="*/ 5174071 w 6882880"/>
                <a:gd name="connsiteY45" fmla="*/ 5259312 h 5331209"/>
                <a:gd name="connsiteX46" fmla="*/ 4888803 w 6882880"/>
                <a:gd name="connsiteY46" fmla="*/ 5274842 h 5331209"/>
                <a:gd name="connsiteX47" fmla="*/ 4768523 w 6882880"/>
                <a:gd name="connsiteY47" fmla="*/ 4995409 h 5331209"/>
                <a:gd name="connsiteX48" fmla="*/ 4768378 w 6882880"/>
                <a:gd name="connsiteY48" fmla="*/ 4066975 h 5331209"/>
                <a:gd name="connsiteX49" fmla="*/ 4775998 w 6882880"/>
                <a:gd name="connsiteY49" fmla="*/ 3333815 h 5331209"/>
                <a:gd name="connsiteX50" fmla="*/ 4208983 w 6882880"/>
                <a:gd name="connsiteY50" fmla="*/ 3341435 h 5331209"/>
                <a:gd name="connsiteX51" fmla="*/ 4525599 w 6882880"/>
                <a:gd name="connsiteY51" fmla="*/ 2491371 h 5331209"/>
                <a:gd name="connsiteX52" fmla="*/ 4671826 w 6882880"/>
                <a:gd name="connsiteY52" fmla="*/ 1990573 h 5331209"/>
                <a:gd name="connsiteX53" fmla="*/ 4733509 w 6882880"/>
                <a:gd name="connsiteY53" fmla="*/ 1536219 h 5331209"/>
                <a:gd name="connsiteX54" fmla="*/ 4477805 w 6882880"/>
                <a:gd name="connsiteY54" fmla="*/ 1183818 h 5331209"/>
                <a:gd name="connsiteX55" fmla="*/ 3955305 w 6882880"/>
                <a:gd name="connsiteY55" fmla="*/ 767853 h 5331209"/>
                <a:gd name="connsiteX56" fmla="*/ 3375606 w 6882880"/>
                <a:gd name="connsiteY56" fmla="*/ 382416 h 5331209"/>
                <a:gd name="connsiteX57" fmla="*/ 2627206 w 6882880"/>
                <a:gd name="connsiteY57" fmla="*/ 879982 h 5331209"/>
                <a:gd name="connsiteX58" fmla="*/ 2360989 w 6882880"/>
                <a:gd name="connsiteY58" fmla="*/ 1115141 h 5331209"/>
                <a:gd name="connsiteX59" fmla="*/ 2256961 w 6882880"/>
                <a:gd name="connsiteY59" fmla="*/ 1303712 h 5331209"/>
                <a:gd name="connsiteX60" fmla="*/ 2218283 w 6882880"/>
                <a:gd name="connsiteY60" fmla="*/ 1597613 h 5331209"/>
                <a:gd name="connsiteX61" fmla="*/ 2218283 w 6882880"/>
                <a:gd name="connsiteY61" fmla="*/ 2928701 h 5331209"/>
                <a:gd name="connsiteX62" fmla="*/ 2218283 w 6882880"/>
                <a:gd name="connsiteY62" fmla="*/ 5012144 h 5331209"/>
                <a:gd name="connsiteX63" fmla="*/ 2171984 w 6882880"/>
                <a:gd name="connsiteY63" fmla="*/ 5232063 h 5331209"/>
                <a:gd name="connsiteX64" fmla="*/ 1998364 w 6882880"/>
                <a:gd name="connsiteY64" fmla="*/ 5301512 h 5331209"/>
                <a:gd name="connsiteX65" fmla="*/ 1720571 w 6882880"/>
                <a:gd name="connsiteY65" fmla="*/ 5278362 h 5331209"/>
                <a:gd name="connsiteX66" fmla="*/ 1639548 w 6882880"/>
                <a:gd name="connsiteY66" fmla="*/ 5139466 h 5331209"/>
                <a:gd name="connsiteX67" fmla="*/ 1674272 w 6882880"/>
                <a:gd name="connsiteY67" fmla="*/ 4688053 h 5331209"/>
                <a:gd name="connsiteX68" fmla="*/ 1627974 w 6882880"/>
                <a:gd name="connsiteY68" fmla="*/ 3449562 h 5331209"/>
                <a:gd name="connsiteX69" fmla="*/ 1604824 w 6882880"/>
                <a:gd name="connsiteY69" fmla="*/ 3345390 h 5331209"/>
                <a:gd name="connsiteX70" fmla="*/ 1570100 w 6882880"/>
                <a:gd name="connsiteY70" fmla="*/ 3495861 h 5331209"/>
                <a:gd name="connsiteX71" fmla="*/ 1615965 w 6882880"/>
                <a:gd name="connsiteY71" fmla="*/ 4931122 h 5331209"/>
                <a:gd name="connsiteX72" fmla="*/ 1546951 w 6882880"/>
                <a:gd name="connsiteY72" fmla="*/ 5208914 h 5331209"/>
                <a:gd name="connsiteX73" fmla="*/ 1350181 w 6882880"/>
                <a:gd name="connsiteY73" fmla="*/ 5313086 h 5331209"/>
                <a:gd name="connsiteX74" fmla="*/ 1083964 w 6882880"/>
                <a:gd name="connsiteY74" fmla="*/ 5255213 h 5331209"/>
                <a:gd name="connsiteX75" fmla="*/ 991366 w 6882880"/>
                <a:gd name="connsiteY75" fmla="*/ 5081593 h 5331209"/>
                <a:gd name="connsiteX76" fmla="*/ 991366 w 6882880"/>
                <a:gd name="connsiteY76" fmla="*/ 4988995 h 5331209"/>
                <a:gd name="connsiteX77" fmla="*/ 998986 w 6882880"/>
                <a:gd name="connsiteY77" fmla="*/ 1985509 h 5331209"/>
                <a:gd name="connsiteX78" fmla="*/ 987411 w 6882880"/>
                <a:gd name="connsiteY78" fmla="*/ 1543405 h 5331209"/>
                <a:gd name="connsiteX0" fmla="*/ 987411 w 6882880"/>
                <a:gd name="connsiteY0" fmla="*/ 1543405 h 5352273"/>
                <a:gd name="connsiteX1" fmla="*/ 872388 w 6882880"/>
                <a:gd name="connsiteY1" fmla="*/ 1497395 h 5352273"/>
                <a:gd name="connsiteX2" fmla="*/ 768216 w 6882880"/>
                <a:gd name="connsiteY2" fmla="*/ 1639089 h 5352273"/>
                <a:gd name="connsiteX3" fmla="*/ 586252 w 6882880"/>
                <a:gd name="connsiteY3" fmla="*/ 2002727 h 5352273"/>
                <a:gd name="connsiteX4" fmla="*/ 404578 w 6882880"/>
                <a:gd name="connsiteY4" fmla="*/ 2366075 h 5352273"/>
                <a:gd name="connsiteX5" fmla="*/ 212631 w 6882880"/>
                <a:gd name="connsiteY5" fmla="*/ 2581172 h 5352273"/>
                <a:gd name="connsiteX6" fmla="*/ 31246 w 6882880"/>
                <a:gd name="connsiteY6" fmla="*/ 2531931 h 5352273"/>
                <a:gd name="connsiteX7" fmla="*/ 7373 w 6882880"/>
                <a:gd name="connsiteY7" fmla="*/ 2353922 h 5352273"/>
                <a:gd name="connsiteX8" fmla="*/ 88541 w 6882880"/>
                <a:gd name="connsiteY8" fmla="*/ 2118474 h 5352273"/>
                <a:gd name="connsiteX9" fmla="*/ 533346 w 6882880"/>
                <a:gd name="connsiteY9" fmla="*/ 1096863 h 5352273"/>
                <a:gd name="connsiteX10" fmla="*/ 671664 w 6882880"/>
                <a:gd name="connsiteY10" fmla="*/ 809377 h 5352273"/>
                <a:gd name="connsiteX11" fmla="*/ 886760 w 6882880"/>
                <a:gd name="connsiteY11" fmla="*/ 671349 h 5352273"/>
                <a:gd name="connsiteX12" fmla="*/ 1400290 w 6882880"/>
                <a:gd name="connsiteY12" fmla="*/ 644534 h 5352273"/>
                <a:gd name="connsiteX13" fmla="*/ 1952065 w 6882880"/>
                <a:gd name="connsiteY13" fmla="*/ 613620 h 5352273"/>
                <a:gd name="connsiteX14" fmla="*/ 2337550 w 6882880"/>
                <a:gd name="connsiteY14" fmla="*/ 494063 h 5352273"/>
                <a:gd name="connsiteX15" fmla="*/ 3060148 w 6882880"/>
                <a:gd name="connsiteY15" fmla="*/ 107565 h 5352273"/>
                <a:gd name="connsiteX16" fmla="*/ 3371796 w 6882880"/>
                <a:gd name="connsiteY16" fmla="*/ 17 h 5352273"/>
                <a:gd name="connsiteX17" fmla="*/ 3668783 w 6882880"/>
                <a:gd name="connsiteY17" fmla="*/ 111809 h 5352273"/>
                <a:gd name="connsiteX18" fmla="*/ 4124295 w 6882880"/>
                <a:gd name="connsiteY18" fmla="*/ 374217 h 5352273"/>
                <a:gd name="connsiteX19" fmla="*/ 4521645 w 6882880"/>
                <a:gd name="connsiteY19" fmla="*/ 579041 h 5352273"/>
                <a:gd name="connsiteX20" fmla="*/ 5227700 w 6882880"/>
                <a:gd name="connsiteY20" fmla="*/ 671638 h 5352273"/>
                <a:gd name="connsiteX21" fmla="*/ 5771710 w 6882880"/>
                <a:gd name="connsiteY21" fmla="*/ 694788 h 5352273"/>
                <a:gd name="connsiteX22" fmla="*/ 6049503 w 6882880"/>
                <a:gd name="connsiteY22" fmla="*/ 868408 h 5352273"/>
                <a:gd name="connsiteX23" fmla="*/ 6362019 w 6882880"/>
                <a:gd name="connsiteY23" fmla="*/ 1366119 h 5352273"/>
                <a:gd name="connsiteX24" fmla="*/ 6767133 w 6882880"/>
                <a:gd name="connsiteY24" fmla="*/ 2106899 h 5352273"/>
                <a:gd name="connsiteX25" fmla="*/ 6882880 w 6882880"/>
                <a:gd name="connsiteY25" fmla="*/ 2373117 h 5352273"/>
                <a:gd name="connsiteX26" fmla="*/ 6825007 w 6882880"/>
                <a:gd name="connsiteY26" fmla="*/ 2569886 h 5352273"/>
                <a:gd name="connsiteX27" fmla="*/ 6686110 w 6882880"/>
                <a:gd name="connsiteY27" fmla="*/ 2581461 h 5352273"/>
                <a:gd name="connsiteX28" fmla="*/ 6489341 w 6882880"/>
                <a:gd name="connsiteY28" fmla="*/ 2477289 h 5352273"/>
                <a:gd name="connsiteX29" fmla="*/ 6223123 w 6882880"/>
                <a:gd name="connsiteY29" fmla="*/ 2049026 h 5352273"/>
                <a:gd name="connsiteX30" fmla="*/ 6003204 w 6882880"/>
                <a:gd name="connsiteY30" fmla="*/ 1667061 h 5352273"/>
                <a:gd name="connsiteX31" fmla="*/ 5875883 w 6882880"/>
                <a:gd name="connsiteY31" fmla="*/ 1539739 h 5352273"/>
                <a:gd name="connsiteX32" fmla="*/ 5841158 w 6882880"/>
                <a:gd name="connsiteY32" fmla="*/ 1551314 h 5352273"/>
                <a:gd name="connsiteX33" fmla="*/ 5933756 w 6882880"/>
                <a:gd name="connsiteY33" fmla="*/ 1933279 h 5352273"/>
                <a:gd name="connsiteX34" fmla="*/ 6408318 w 6882880"/>
                <a:gd name="connsiteY34" fmla="*/ 3322241 h 5352273"/>
                <a:gd name="connsiteX35" fmla="*/ 6385169 w 6882880"/>
                <a:gd name="connsiteY35" fmla="*/ 3356965 h 5352273"/>
                <a:gd name="connsiteX36" fmla="*/ 5841158 w 6882880"/>
                <a:gd name="connsiteY36" fmla="*/ 3345390 h 5352273"/>
                <a:gd name="connsiteX37" fmla="*/ 5852733 w 6882880"/>
                <a:gd name="connsiteY37" fmla="*/ 5139466 h 5352273"/>
                <a:gd name="connsiteX38" fmla="*/ 5748561 w 6882880"/>
                <a:gd name="connsiteY38" fmla="*/ 5289937 h 5352273"/>
                <a:gd name="connsiteX39" fmla="*/ 5551357 w 6882880"/>
                <a:gd name="connsiteY39" fmla="*/ 5328326 h 5352273"/>
                <a:gd name="connsiteX40" fmla="*/ 5343447 w 6882880"/>
                <a:gd name="connsiteY40" fmla="*/ 4932569 h 5352273"/>
                <a:gd name="connsiteX41" fmla="*/ 5343447 w 6882880"/>
                <a:gd name="connsiteY41" fmla="*/ 3437988 h 5352273"/>
                <a:gd name="connsiteX42" fmla="*/ 5297148 w 6882880"/>
                <a:gd name="connsiteY42" fmla="*/ 3368539 h 5352273"/>
                <a:gd name="connsiteX43" fmla="*/ 5262424 w 6882880"/>
                <a:gd name="connsiteY43" fmla="*/ 3449562 h 5352273"/>
                <a:gd name="connsiteX44" fmla="*/ 5270334 w 6882880"/>
                <a:gd name="connsiteY44" fmla="*/ 4908840 h 5352273"/>
                <a:gd name="connsiteX45" fmla="*/ 5174071 w 6882880"/>
                <a:gd name="connsiteY45" fmla="*/ 5259312 h 5352273"/>
                <a:gd name="connsiteX46" fmla="*/ 4888803 w 6882880"/>
                <a:gd name="connsiteY46" fmla="*/ 5274842 h 5352273"/>
                <a:gd name="connsiteX47" fmla="*/ 4768523 w 6882880"/>
                <a:gd name="connsiteY47" fmla="*/ 4995409 h 5352273"/>
                <a:gd name="connsiteX48" fmla="*/ 4768378 w 6882880"/>
                <a:gd name="connsiteY48" fmla="*/ 4066975 h 5352273"/>
                <a:gd name="connsiteX49" fmla="*/ 4775998 w 6882880"/>
                <a:gd name="connsiteY49" fmla="*/ 3333815 h 5352273"/>
                <a:gd name="connsiteX50" fmla="*/ 4208983 w 6882880"/>
                <a:gd name="connsiteY50" fmla="*/ 3341435 h 5352273"/>
                <a:gd name="connsiteX51" fmla="*/ 4525599 w 6882880"/>
                <a:gd name="connsiteY51" fmla="*/ 2491371 h 5352273"/>
                <a:gd name="connsiteX52" fmla="*/ 4671826 w 6882880"/>
                <a:gd name="connsiteY52" fmla="*/ 1990573 h 5352273"/>
                <a:gd name="connsiteX53" fmla="*/ 4733509 w 6882880"/>
                <a:gd name="connsiteY53" fmla="*/ 1536219 h 5352273"/>
                <a:gd name="connsiteX54" fmla="*/ 4477805 w 6882880"/>
                <a:gd name="connsiteY54" fmla="*/ 1183818 h 5352273"/>
                <a:gd name="connsiteX55" fmla="*/ 3955305 w 6882880"/>
                <a:gd name="connsiteY55" fmla="*/ 767853 h 5352273"/>
                <a:gd name="connsiteX56" fmla="*/ 3375606 w 6882880"/>
                <a:gd name="connsiteY56" fmla="*/ 382416 h 5352273"/>
                <a:gd name="connsiteX57" fmla="*/ 2627206 w 6882880"/>
                <a:gd name="connsiteY57" fmla="*/ 879982 h 5352273"/>
                <a:gd name="connsiteX58" fmla="*/ 2360989 w 6882880"/>
                <a:gd name="connsiteY58" fmla="*/ 1115141 h 5352273"/>
                <a:gd name="connsiteX59" fmla="*/ 2256961 w 6882880"/>
                <a:gd name="connsiteY59" fmla="*/ 1303712 h 5352273"/>
                <a:gd name="connsiteX60" fmla="*/ 2218283 w 6882880"/>
                <a:gd name="connsiteY60" fmla="*/ 1597613 h 5352273"/>
                <a:gd name="connsiteX61" fmla="*/ 2218283 w 6882880"/>
                <a:gd name="connsiteY61" fmla="*/ 2928701 h 5352273"/>
                <a:gd name="connsiteX62" fmla="*/ 2218283 w 6882880"/>
                <a:gd name="connsiteY62" fmla="*/ 5012144 h 5352273"/>
                <a:gd name="connsiteX63" fmla="*/ 2171984 w 6882880"/>
                <a:gd name="connsiteY63" fmla="*/ 5232063 h 5352273"/>
                <a:gd name="connsiteX64" fmla="*/ 1998364 w 6882880"/>
                <a:gd name="connsiteY64" fmla="*/ 5301512 h 5352273"/>
                <a:gd name="connsiteX65" fmla="*/ 1720571 w 6882880"/>
                <a:gd name="connsiteY65" fmla="*/ 5278362 h 5352273"/>
                <a:gd name="connsiteX66" fmla="*/ 1639548 w 6882880"/>
                <a:gd name="connsiteY66" fmla="*/ 5139466 h 5352273"/>
                <a:gd name="connsiteX67" fmla="*/ 1674272 w 6882880"/>
                <a:gd name="connsiteY67" fmla="*/ 4688053 h 5352273"/>
                <a:gd name="connsiteX68" fmla="*/ 1627974 w 6882880"/>
                <a:gd name="connsiteY68" fmla="*/ 3449562 h 5352273"/>
                <a:gd name="connsiteX69" fmla="*/ 1604824 w 6882880"/>
                <a:gd name="connsiteY69" fmla="*/ 3345390 h 5352273"/>
                <a:gd name="connsiteX70" fmla="*/ 1570100 w 6882880"/>
                <a:gd name="connsiteY70" fmla="*/ 3495861 h 5352273"/>
                <a:gd name="connsiteX71" fmla="*/ 1615965 w 6882880"/>
                <a:gd name="connsiteY71" fmla="*/ 4931122 h 5352273"/>
                <a:gd name="connsiteX72" fmla="*/ 1546951 w 6882880"/>
                <a:gd name="connsiteY72" fmla="*/ 5208914 h 5352273"/>
                <a:gd name="connsiteX73" fmla="*/ 1350181 w 6882880"/>
                <a:gd name="connsiteY73" fmla="*/ 5313086 h 5352273"/>
                <a:gd name="connsiteX74" fmla="*/ 1083964 w 6882880"/>
                <a:gd name="connsiteY74" fmla="*/ 5255213 h 5352273"/>
                <a:gd name="connsiteX75" fmla="*/ 991366 w 6882880"/>
                <a:gd name="connsiteY75" fmla="*/ 5081593 h 5352273"/>
                <a:gd name="connsiteX76" fmla="*/ 991366 w 6882880"/>
                <a:gd name="connsiteY76" fmla="*/ 4988995 h 5352273"/>
                <a:gd name="connsiteX77" fmla="*/ 998986 w 6882880"/>
                <a:gd name="connsiteY77" fmla="*/ 1985509 h 5352273"/>
                <a:gd name="connsiteX78" fmla="*/ 987411 w 6882880"/>
                <a:gd name="connsiteY78" fmla="*/ 1543405 h 5352273"/>
                <a:gd name="connsiteX0" fmla="*/ 987411 w 6882880"/>
                <a:gd name="connsiteY0" fmla="*/ 1543405 h 5352273"/>
                <a:gd name="connsiteX1" fmla="*/ 872388 w 6882880"/>
                <a:gd name="connsiteY1" fmla="*/ 1497395 h 5352273"/>
                <a:gd name="connsiteX2" fmla="*/ 768216 w 6882880"/>
                <a:gd name="connsiteY2" fmla="*/ 1639089 h 5352273"/>
                <a:gd name="connsiteX3" fmla="*/ 586252 w 6882880"/>
                <a:gd name="connsiteY3" fmla="*/ 2002727 h 5352273"/>
                <a:gd name="connsiteX4" fmla="*/ 404578 w 6882880"/>
                <a:gd name="connsiteY4" fmla="*/ 2366075 h 5352273"/>
                <a:gd name="connsiteX5" fmla="*/ 212631 w 6882880"/>
                <a:gd name="connsiteY5" fmla="*/ 2581172 h 5352273"/>
                <a:gd name="connsiteX6" fmla="*/ 31246 w 6882880"/>
                <a:gd name="connsiteY6" fmla="*/ 2531931 h 5352273"/>
                <a:gd name="connsiteX7" fmla="*/ 7373 w 6882880"/>
                <a:gd name="connsiteY7" fmla="*/ 2353922 h 5352273"/>
                <a:gd name="connsiteX8" fmla="*/ 88541 w 6882880"/>
                <a:gd name="connsiteY8" fmla="*/ 2118474 h 5352273"/>
                <a:gd name="connsiteX9" fmla="*/ 533346 w 6882880"/>
                <a:gd name="connsiteY9" fmla="*/ 1096863 h 5352273"/>
                <a:gd name="connsiteX10" fmla="*/ 671664 w 6882880"/>
                <a:gd name="connsiteY10" fmla="*/ 809377 h 5352273"/>
                <a:gd name="connsiteX11" fmla="*/ 886760 w 6882880"/>
                <a:gd name="connsiteY11" fmla="*/ 671349 h 5352273"/>
                <a:gd name="connsiteX12" fmla="*/ 1400290 w 6882880"/>
                <a:gd name="connsiteY12" fmla="*/ 644534 h 5352273"/>
                <a:gd name="connsiteX13" fmla="*/ 1952065 w 6882880"/>
                <a:gd name="connsiteY13" fmla="*/ 613620 h 5352273"/>
                <a:gd name="connsiteX14" fmla="*/ 2337550 w 6882880"/>
                <a:gd name="connsiteY14" fmla="*/ 494063 h 5352273"/>
                <a:gd name="connsiteX15" fmla="*/ 3060148 w 6882880"/>
                <a:gd name="connsiteY15" fmla="*/ 107565 h 5352273"/>
                <a:gd name="connsiteX16" fmla="*/ 3371796 w 6882880"/>
                <a:gd name="connsiteY16" fmla="*/ 17 h 5352273"/>
                <a:gd name="connsiteX17" fmla="*/ 3668783 w 6882880"/>
                <a:gd name="connsiteY17" fmla="*/ 111809 h 5352273"/>
                <a:gd name="connsiteX18" fmla="*/ 4124295 w 6882880"/>
                <a:gd name="connsiteY18" fmla="*/ 374217 h 5352273"/>
                <a:gd name="connsiteX19" fmla="*/ 4521645 w 6882880"/>
                <a:gd name="connsiteY19" fmla="*/ 579041 h 5352273"/>
                <a:gd name="connsiteX20" fmla="*/ 5227700 w 6882880"/>
                <a:gd name="connsiteY20" fmla="*/ 671638 h 5352273"/>
                <a:gd name="connsiteX21" fmla="*/ 5771710 w 6882880"/>
                <a:gd name="connsiteY21" fmla="*/ 694788 h 5352273"/>
                <a:gd name="connsiteX22" fmla="*/ 6049503 w 6882880"/>
                <a:gd name="connsiteY22" fmla="*/ 868408 h 5352273"/>
                <a:gd name="connsiteX23" fmla="*/ 6362019 w 6882880"/>
                <a:gd name="connsiteY23" fmla="*/ 1366119 h 5352273"/>
                <a:gd name="connsiteX24" fmla="*/ 6767133 w 6882880"/>
                <a:gd name="connsiteY24" fmla="*/ 2106899 h 5352273"/>
                <a:gd name="connsiteX25" fmla="*/ 6882880 w 6882880"/>
                <a:gd name="connsiteY25" fmla="*/ 2373117 h 5352273"/>
                <a:gd name="connsiteX26" fmla="*/ 6825007 w 6882880"/>
                <a:gd name="connsiteY26" fmla="*/ 2569886 h 5352273"/>
                <a:gd name="connsiteX27" fmla="*/ 6686110 w 6882880"/>
                <a:gd name="connsiteY27" fmla="*/ 2581461 h 5352273"/>
                <a:gd name="connsiteX28" fmla="*/ 6489341 w 6882880"/>
                <a:gd name="connsiteY28" fmla="*/ 2477289 h 5352273"/>
                <a:gd name="connsiteX29" fmla="*/ 6223123 w 6882880"/>
                <a:gd name="connsiteY29" fmla="*/ 2049026 h 5352273"/>
                <a:gd name="connsiteX30" fmla="*/ 6003204 w 6882880"/>
                <a:gd name="connsiteY30" fmla="*/ 1667061 h 5352273"/>
                <a:gd name="connsiteX31" fmla="*/ 5875883 w 6882880"/>
                <a:gd name="connsiteY31" fmla="*/ 1539739 h 5352273"/>
                <a:gd name="connsiteX32" fmla="*/ 5841158 w 6882880"/>
                <a:gd name="connsiteY32" fmla="*/ 1551314 h 5352273"/>
                <a:gd name="connsiteX33" fmla="*/ 5933756 w 6882880"/>
                <a:gd name="connsiteY33" fmla="*/ 1933279 h 5352273"/>
                <a:gd name="connsiteX34" fmla="*/ 6408318 w 6882880"/>
                <a:gd name="connsiteY34" fmla="*/ 3322241 h 5352273"/>
                <a:gd name="connsiteX35" fmla="*/ 6385169 w 6882880"/>
                <a:gd name="connsiteY35" fmla="*/ 3356965 h 5352273"/>
                <a:gd name="connsiteX36" fmla="*/ 5841158 w 6882880"/>
                <a:gd name="connsiteY36" fmla="*/ 3345390 h 5352273"/>
                <a:gd name="connsiteX37" fmla="*/ 5852733 w 6882880"/>
                <a:gd name="connsiteY37" fmla="*/ 5139466 h 5352273"/>
                <a:gd name="connsiteX38" fmla="*/ 5748561 w 6882880"/>
                <a:gd name="connsiteY38" fmla="*/ 5289937 h 5352273"/>
                <a:gd name="connsiteX39" fmla="*/ 5551357 w 6882880"/>
                <a:gd name="connsiteY39" fmla="*/ 5328326 h 5352273"/>
                <a:gd name="connsiteX40" fmla="*/ 5343447 w 6882880"/>
                <a:gd name="connsiteY40" fmla="*/ 4932569 h 5352273"/>
                <a:gd name="connsiteX41" fmla="*/ 5343447 w 6882880"/>
                <a:gd name="connsiteY41" fmla="*/ 3437988 h 5352273"/>
                <a:gd name="connsiteX42" fmla="*/ 5297148 w 6882880"/>
                <a:gd name="connsiteY42" fmla="*/ 3368539 h 5352273"/>
                <a:gd name="connsiteX43" fmla="*/ 5262424 w 6882880"/>
                <a:gd name="connsiteY43" fmla="*/ 3449562 h 5352273"/>
                <a:gd name="connsiteX44" fmla="*/ 5270334 w 6882880"/>
                <a:gd name="connsiteY44" fmla="*/ 4908840 h 5352273"/>
                <a:gd name="connsiteX45" fmla="*/ 5174071 w 6882880"/>
                <a:gd name="connsiteY45" fmla="*/ 5259312 h 5352273"/>
                <a:gd name="connsiteX46" fmla="*/ 4888803 w 6882880"/>
                <a:gd name="connsiteY46" fmla="*/ 5274842 h 5352273"/>
                <a:gd name="connsiteX47" fmla="*/ 4768523 w 6882880"/>
                <a:gd name="connsiteY47" fmla="*/ 4995409 h 5352273"/>
                <a:gd name="connsiteX48" fmla="*/ 4768378 w 6882880"/>
                <a:gd name="connsiteY48" fmla="*/ 4066975 h 5352273"/>
                <a:gd name="connsiteX49" fmla="*/ 4775998 w 6882880"/>
                <a:gd name="connsiteY49" fmla="*/ 3333815 h 5352273"/>
                <a:gd name="connsiteX50" fmla="*/ 4208983 w 6882880"/>
                <a:gd name="connsiteY50" fmla="*/ 3341435 h 5352273"/>
                <a:gd name="connsiteX51" fmla="*/ 4525599 w 6882880"/>
                <a:gd name="connsiteY51" fmla="*/ 2491371 h 5352273"/>
                <a:gd name="connsiteX52" fmla="*/ 4671826 w 6882880"/>
                <a:gd name="connsiteY52" fmla="*/ 1990573 h 5352273"/>
                <a:gd name="connsiteX53" fmla="*/ 4733509 w 6882880"/>
                <a:gd name="connsiteY53" fmla="*/ 1536219 h 5352273"/>
                <a:gd name="connsiteX54" fmla="*/ 4477805 w 6882880"/>
                <a:gd name="connsiteY54" fmla="*/ 1183818 h 5352273"/>
                <a:gd name="connsiteX55" fmla="*/ 3955305 w 6882880"/>
                <a:gd name="connsiteY55" fmla="*/ 767853 h 5352273"/>
                <a:gd name="connsiteX56" fmla="*/ 3375606 w 6882880"/>
                <a:gd name="connsiteY56" fmla="*/ 382416 h 5352273"/>
                <a:gd name="connsiteX57" fmla="*/ 2627206 w 6882880"/>
                <a:gd name="connsiteY57" fmla="*/ 879982 h 5352273"/>
                <a:gd name="connsiteX58" fmla="*/ 2360989 w 6882880"/>
                <a:gd name="connsiteY58" fmla="*/ 1115141 h 5352273"/>
                <a:gd name="connsiteX59" fmla="*/ 2256961 w 6882880"/>
                <a:gd name="connsiteY59" fmla="*/ 1303712 h 5352273"/>
                <a:gd name="connsiteX60" fmla="*/ 2218283 w 6882880"/>
                <a:gd name="connsiteY60" fmla="*/ 1597613 h 5352273"/>
                <a:gd name="connsiteX61" fmla="*/ 2218283 w 6882880"/>
                <a:gd name="connsiteY61" fmla="*/ 2928701 h 5352273"/>
                <a:gd name="connsiteX62" fmla="*/ 2218283 w 6882880"/>
                <a:gd name="connsiteY62" fmla="*/ 5012144 h 5352273"/>
                <a:gd name="connsiteX63" fmla="*/ 2171984 w 6882880"/>
                <a:gd name="connsiteY63" fmla="*/ 5232063 h 5352273"/>
                <a:gd name="connsiteX64" fmla="*/ 1998364 w 6882880"/>
                <a:gd name="connsiteY64" fmla="*/ 5301512 h 5352273"/>
                <a:gd name="connsiteX65" fmla="*/ 1720571 w 6882880"/>
                <a:gd name="connsiteY65" fmla="*/ 5278362 h 5352273"/>
                <a:gd name="connsiteX66" fmla="*/ 1639548 w 6882880"/>
                <a:gd name="connsiteY66" fmla="*/ 5139466 h 5352273"/>
                <a:gd name="connsiteX67" fmla="*/ 1674272 w 6882880"/>
                <a:gd name="connsiteY67" fmla="*/ 4688053 h 5352273"/>
                <a:gd name="connsiteX68" fmla="*/ 1627974 w 6882880"/>
                <a:gd name="connsiteY68" fmla="*/ 3449562 h 5352273"/>
                <a:gd name="connsiteX69" fmla="*/ 1604824 w 6882880"/>
                <a:gd name="connsiteY69" fmla="*/ 3345390 h 5352273"/>
                <a:gd name="connsiteX70" fmla="*/ 1570100 w 6882880"/>
                <a:gd name="connsiteY70" fmla="*/ 3495861 h 5352273"/>
                <a:gd name="connsiteX71" fmla="*/ 1615965 w 6882880"/>
                <a:gd name="connsiteY71" fmla="*/ 4931122 h 5352273"/>
                <a:gd name="connsiteX72" fmla="*/ 1546951 w 6882880"/>
                <a:gd name="connsiteY72" fmla="*/ 5208914 h 5352273"/>
                <a:gd name="connsiteX73" fmla="*/ 1350181 w 6882880"/>
                <a:gd name="connsiteY73" fmla="*/ 5313086 h 5352273"/>
                <a:gd name="connsiteX74" fmla="*/ 1083964 w 6882880"/>
                <a:gd name="connsiteY74" fmla="*/ 5255213 h 5352273"/>
                <a:gd name="connsiteX75" fmla="*/ 991366 w 6882880"/>
                <a:gd name="connsiteY75" fmla="*/ 5081593 h 5352273"/>
                <a:gd name="connsiteX76" fmla="*/ 991366 w 6882880"/>
                <a:gd name="connsiteY76" fmla="*/ 4988995 h 5352273"/>
                <a:gd name="connsiteX77" fmla="*/ 998986 w 6882880"/>
                <a:gd name="connsiteY77" fmla="*/ 1985509 h 5352273"/>
                <a:gd name="connsiteX78" fmla="*/ 987411 w 6882880"/>
                <a:gd name="connsiteY78" fmla="*/ 1543405 h 5352273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748561 w 6882880"/>
                <a:gd name="connsiteY38" fmla="*/ 5289937 h 5313086"/>
                <a:gd name="connsiteX39" fmla="*/ 5425627 w 6882880"/>
                <a:gd name="connsiteY39" fmla="*/ 5248316 h 5313086"/>
                <a:gd name="connsiteX40" fmla="*/ 5343447 w 6882880"/>
                <a:gd name="connsiteY40" fmla="*/ 4932569 h 5313086"/>
                <a:gd name="connsiteX41" fmla="*/ 5343447 w 6882880"/>
                <a:gd name="connsiteY41" fmla="*/ 3437988 h 5313086"/>
                <a:gd name="connsiteX42" fmla="*/ 5297148 w 6882880"/>
                <a:gd name="connsiteY42" fmla="*/ 3368539 h 5313086"/>
                <a:gd name="connsiteX43" fmla="*/ 5262424 w 6882880"/>
                <a:gd name="connsiteY43" fmla="*/ 3449562 h 5313086"/>
                <a:gd name="connsiteX44" fmla="*/ 5270334 w 6882880"/>
                <a:gd name="connsiteY44" fmla="*/ 4908840 h 5313086"/>
                <a:gd name="connsiteX45" fmla="*/ 5174071 w 6882880"/>
                <a:gd name="connsiteY45" fmla="*/ 5259312 h 5313086"/>
                <a:gd name="connsiteX46" fmla="*/ 4888803 w 6882880"/>
                <a:gd name="connsiteY46" fmla="*/ 5274842 h 5313086"/>
                <a:gd name="connsiteX47" fmla="*/ 4768523 w 6882880"/>
                <a:gd name="connsiteY47" fmla="*/ 4995409 h 5313086"/>
                <a:gd name="connsiteX48" fmla="*/ 4768378 w 6882880"/>
                <a:gd name="connsiteY48" fmla="*/ 4066975 h 5313086"/>
                <a:gd name="connsiteX49" fmla="*/ 4775998 w 6882880"/>
                <a:gd name="connsiteY49" fmla="*/ 3333815 h 5313086"/>
                <a:gd name="connsiteX50" fmla="*/ 4208983 w 6882880"/>
                <a:gd name="connsiteY50" fmla="*/ 3341435 h 5313086"/>
                <a:gd name="connsiteX51" fmla="*/ 4525599 w 6882880"/>
                <a:gd name="connsiteY51" fmla="*/ 2491371 h 5313086"/>
                <a:gd name="connsiteX52" fmla="*/ 4671826 w 6882880"/>
                <a:gd name="connsiteY52" fmla="*/ 1990573 h 5313086"/>
                <a:gd name="connsiteX53" fmla="*/ 4733509 w 6882880"/>
                <a:gd name="connsiteY53" fmla="*/ 1536219 h 5313086"/>
                <a:gd name="connsiteX54" fmla="*/ 4477805 w 6882880"/>
                <a:gd name="connsiteY54" fmla="*/ 1183818 h 5313086"/>
                <a:gd name="connsiteX55" fmla="*/ 3955305 w 6882880"/>
                <a:gd name="connsiteY55" fmla="*/ 767853 h 5313086"/>
                <a:gd name="connsiteX56" fmla="*/ 3375606 w 6882880"/>
                <a:gd name="connsiteY56" fmla="*/ 382416 h 5313086"/>
                <a:gd name="connsiteX57" fmla="*/ 2627206 w 6882880"/>
                <a:gd name="connsiteY57" fmla="*/ 879982 h 5313086"/>
                <a:gd name="connsiteX58" fmla="*/ 2360989 w 6882880"/>
                <a:gd name="connsiteY58" fmla="*/ 1115141 h 5313086"/>
                <a:gd name="connsiteX59" fmla="*/ 2256961 w 6882880"/>
                <a:gd name="connsiteY59" fmla="*/ 1303712 h 5313086"/>
                <a:gd name="connsiteX60" fmla="*/ 2218283 w 6882880"/>
                <a:gd name="connsiteY60" fmla="*/ 1597613 h 5313086"/>
                <a:gd name="connsiteX61" fmla="*/ 2218283 w 6882880"/>
                <a:gd name="connsiteY61" fmla="*/ 2928701 h 5313086"/>
                <a:gd name="connsiteX62" fmla="*/ 2218283 w 6882880"/>
                <a:gd name="connsiteY62" fmla="*/ 5012144 h 5313086"/>
                <a:gd name="connsiteX63" fmla="*/ 2171984 w 6882880"/>
                <a:gd name="connsiteY63" fmla="*/ 5232063 h 5313086"/>
                <a:gd name="connsiteX64" fmla="*/ 1998364 w 6882880"/>
                <a:gd name="connsiteY64" fmla="*/ 5301512 h 5313086"/>
                <a:gd name="connsiteX65" fmla="*/ 1720571 w 6882880"/>
                <a:gd name="connsiteY65" fmla="*/ 5278362 h 5313086"/>
                <a:gd name="connsiteX66" fmla="*/ 1639548 w 6882880"/>
                <a:gd name="connsiteY66" fmla="*/ 5139466 h 5313086"/>
                <a:gd name="connsiteX67" fmla="*/ 1674272 w 6882880"/>
                <a:gd name="connsiteY67" fmla="*/ 4688053 h 5313086"/>
                <a:gd name="connsiteX68" fmla="*/ 1627974 w 6882880"/>
                <a:gd name="connsiteY68" fmla="*/ 3449562 h 5313086"/>
                <a:gd name="connsiteX69" fmla="*/ 1604824 w 6882880"/>
                <a:gd name="connsiteY69" fmla="*/ 3345390 h 5313086"/>
                <a:gd name="connsiteX70" fmla="*/ 1570100 w 6882880"/>
                <a:gd name="connsiteY70" fmla="*/ 3495861 h 5313086"/>
                <a:gd name="connsiteX71" fmla="*/ 1615965 w 6882880"/>
                <a:gd name="connsiteY71" fmla="*/ 4931122 h 5313086"/>
                <a:gd name="connsiteX72" fmla="*/ 1546951 w 6882880"/>
                <a:gd name="connsiteY72" fmla="*/ 5208914 h 5313086"/>
                <a:gd name="connsiteX73" fmla="*/ 1350181 w 6882880"/>
                <a:gd name="connsiteY73" fmla="*/ 5313086 h 5313086"/>
                <a:gd name="connsiteX74" fmla="*/ 1083964 w 6882880"/>
                <a:gd name="connsiteY74" fmla="*/ 5255213 h 5313086"/>
                <a:gd name="connsiteX75" fmla="*/ 991366 w 6882880"/>
                <a:gd name="connsiteY75" fmla="*/ 5081593 h 5313086"/>
                <a:gd name="connsiteX76" fmla="*/ 991366 w 6882880"/>
                <a:gd name="connsiteY76" fmla="*/ 4988995 h 5313086"/>
                <a:gd name="connsiteX77" fmla="*/ 998986 w 6882880"/>
                <a:gd name="connsiteY77" fmla="*/ 1985509 h 5313086"/>
                <a:gd name="connsiteX78" fmla="*/ 987411 w 6882880"/>
                <a:gd name="connsiteY78" fmla="*/ 1543405 h 5313086"/>
                <a:gd name="connsiteX0" fmla="*/ 987411 w 6882880"/>
                <a:gd name="connsiteY0" fmla="*/ 1543405 h 5329929"/>
                <a:gd name="connsiteX1" fmla="*/ 872388 w 6882880"/>
                <a:gd name="connsiteY1" fmla="*/ 1497395 h 5329929"/>
                <a:gd name="connsiteX2" fmla="*/ 768216 w 6882880"/>
                <a:gd name="connsiteY2" fmla="*/ 1639089 h 5329929"/>
                <a:gd name="connsiteX3" fmla="*/ 586252 w 6882880"/>
                <a:gd name="connsiteY3" fmla="*/ 2002727 h 5329929"/>
                <a:gd name="connsiteX4" fmla="*/ 404578 w 6882880"/>
                <a:gd name="connsiteY4" fmla="*/ 2366075 h 5329929"/>
                <a:gd name="connsiteX5" fmla="*/ 212631 w 6882880"/>
                <a:gd name="connsiteY5" fmla="*/ 2581172 h 5329929"/>
                <a:gd name="connsiteX6" fmla="*/ 31246 w 6882880"/>
                <a:gd name="connsiteY6" fmla="*/ 2531931 h 5329929"/>
                <a:gd name="connsiteX7" fmla="*/ 7373 w 6882880"/>
                <a:gd name="connsiteY7" fmla="*/ 2353922 h 5329929"/>
                <a:gd name="connsiteX8" fmla="*/ 88541 w 6882880"/>
                <a:gd name="connsiteY8" fmla="*/ 2118474 h 5329929"/>
                <a:gd name="connsiteX9" fmla="*/ 533346 w 6882880"/>
                <a:gd name="connsiteY9" fmla="*/ 1096863 h 5329929"/>
                <a:gd name="connsiteX10" fmla="*/ 671664 w 6882880"/>
                <a:gd name="connsiteY10" fmla="*/ 809377 h 5329929"/>
                <a:gd name="connsiteX11" fmla="*/ 886760 w 6882880"/>
                <a:gd name="connsiteY11" fmla="*/ 671349 h 5329929"/>
                <a:gd name="connsiteX12" fmla="*/ 1400290 w 6882880"/>
                <a:gd name="connsiteY12" fmla="*/ 644534 h 5329929"/>
                <a:gd name="connsiteX13" fmla="*/ 1952065 w 6882880"/>
                <a:gd name="connsiteY13" fmla="*/ 613620 h 5329929"/>
                <a:gd name="connsiteX14" fmla="*/ 2337550 w 6882880"/>
                <a:gd name="connsiteY14" fmla="*/ 494063 h 5329929"/>
                <a:gd name="connsiteX15" fmla="*/ 3060148 w 6882880"/>
                <a:gd name="connsiteY15" fmla="*/ 107565 h 5329929"/>
                <a:gd name="connsiteX16" fmla="*/ 3371796 w 6882880"/>
                <a:gd name="connsiteY16" fmla="*/ 17 h 5329929"/>
                <a:gd name="connsiteX17" fmla="*/ 3668783 w 6882880"/>
                <a:gd name="connsiteY17" fmla="*/ 111809 h 5329929"/>
                <a:gd name="connsiteX18" fmla="*/ 4124295 w 6882880"/>
                <a:gd name="connsiteY18" fmla="*/ 374217 h 5329929"/>
                <a:gd name="connsiteX19" fmla="*/ 4521645 w 6882880"/>
                <a:gd name="connsiteY19" fmla="*/ 579041 h 5329929"/>
                <a:gd name="connsiteX20" fmla="*/ 5227700 w 6882880"/>
                <a:gd name="connsiteY20" fmla="*/ 671638 h 5329929"/>
                <a:gd name="connsiteX21" fmla="*/ 5771710 w 6882880"/>
                <a:gd name="connsiteY21" fmla="*/ 694788 h 5329929"/>
                <a:gd name="connsiteX22" fmla="*/ 6049503 w 6882880"/>
                <a:gd name="connsiteY22" fmla="*/ 868408 h 5329929"/>
                <a:gd name="connsiteX23" fmla="*/ 6362019 w 6882880"/>
                <a:gd name="connsiteY23" fmla="*/ 1366119 h 5329929"/>
                <a:gd name="connsiteX24" fmla="*/ 6767133 w 6882880"/>
                <a:gd name="connsiteY24" fmla="*/ 2106899 h 5329929"/>
                <a:gd name="connsiteX25" fmla="*/ 6882880 w 6882880"/>
                <a:gd name="connsiteY25" fmla="*/ 2373117 h 5329929"/>
                <a:gd name="connsiteX26" fmla="*/ 6825007 w 6882880"/>
                <a:gd name="connsiteY26" fmla="*/ 2569886 h 5329929"/>
                <a:gd name="connsiteX27" fmla="*/ 6686110 w 6882880"/>
                <a:gd name="connsiteY27" fmla="*/ 2581461 h 5329929"/>
                <a:gd name="connsiteX28" fmla="*/ 6489341 w 6882880"/>
                <a:gd name="connsiteY28" fmla="*/ 2477289 h 5329929"/>
                <a:gd name="connsiteX29" fmla="*/ 6223123 w 6882880"/>
                <a:gd name="connsiteY29" fmla="*/ 2049026 h 5329929"/>
                <a:gd name="connsiteX30" fmla="*/ 6003204 w 6882880"/>
                <a:gd name="connsiteY30" fmla="*/ 1667061 h 5329929"/>
                <a:gd name="connsiteX31" fmla="*/ 5875883 w 6882880"/>
                <a:gd name="connsiteY31" fmla="*/ 1539739 h 5329929"/>
                <a:gd name="connsiteX32" fmla="*/ 5841158 w 6882880"/>
                <a:gd name="connsiteY32" fmla="*/ 1551314 h 5329929"/>
                <a:gd name="connsiteX33" fmla="*/ 5933756 w 6882880"/>
                <a:gd name="connsiteY33" fmla="*/ 1933279 h 5329929"/>
                <a:gd name="connsiteX34" fmla="*/ 6408318 w 6882880"/>
                <a:gd name="connsiteY34" fmla="*/ 3322241 h 5329929"/>
                <a:gd name="connsiteX35" fmla="*/ 6385169 w 6882880"/>
                <a:gd name="connsiteY35" fmla="*/ 3356965 h 5329929"/>
                <a:gd name="connsiteX36" fmla="*/ 5841158 w 6882880"/>
                <a:gd name="connsiteY36" fmla="*/ 3345390 h 5329929"/>
                <a:gd name="connsiteX37" fmla="*/ 5852733 w 6882880"/>
                <a:gd name="connsiteY37" fmla="*/ 5139466 h 5329929"/>
                <a:gd name="connsiteX38" fmla="*/ 5668551 w 6882880"/>
                <a:gd name="connsiteY38" fmla="*/ 5289937 h 5329929"/>
                <a:gd name="connsiteX39" fmla="*/ 5425627 w 6882880"/>
                <a:gd name="connsiteY39" fmla="*/ 5248316 h 5329929"/>
                <a:gd name="connsiteX40" fmla="*/ 5343447 w 6882880"/>
                <a:gd name="connsiteY40" fmla="*/ 4932569 h 5329929"/>
                <a:gd name="connsiteX41" fmla="*/ 5343447 w 6882880"/>
                <a:gd name="connsiteY41" fmla="*/ 3437988 h 5329929"/>
                <a:gd name="connsiteX42" fmla="*/ 5297148 w 6882880"/>
                <a:gd name="connsiteY42" fmla="*/ 3368539 h 5329929"/>
                <a:gd name="connsiteX43" fmla="*/ 5262424 w 6882880"/>
                <a:gd name="connsiteY43" fmla="*/ 3449562 h 5329929"/>
                <a:gd name="connsiteX44" fmla="*/ 5270334 w 6882880"/>
                <a:gd name="connsiteY44" fmla="*/ 4908840 h 5329929"/>
                <a:gd name="connsiteX45" fmla="*/ 5174071 w 6882880"/>
                <a:gd name="connsiteY45" fmla="*/ 5259312 h 5329929"/>
                <a:gd name="connsiteX46" fmla="*/ 4888803 w 6882880"/>
                <a:gd name="connsiteY46" fmla="*/ 5274842 h 5329929"/>
                <a:gd name="connsiteX47" fmla="*/ 4768523 w 6882880"/>
                <a:gd name="connsiteY47" fmla="*/ 4995409 h 5329929"/>
                <a:gd name="connsiteX48" fmla="*/ 4768378 w 6882880"/>
                <a:gd name="connsiteY48" fmla="*/ 4066975 h 5329929"/>
                <a:gd name="connsiteX49" fmla="*/ 4775998 w 6882880"/>
                <a:gd name="connsiteY49" fmla="*/ 3333815 h 5329929"/>
                <a:gd name="connsiteX50" fmla="*/ 4208983 w 6882880"/>
                <a:gd name="connsiteY50" fmla="*/ 3341435 h 5329929"/>
                <a:gd name="connsiteX51" fmla="*/ 4525599 w 6882880"/>
                <a:gd name="connsiteY51" fmla="*/ 2491371 h 5329929"/>
                <a:gd name="connsiteX52" fmla="*/ 4671826 w 6882880"/>
                <a:gd name="connsiteY52" fmla="*/ 1990573 h 5329929"/>
                <a:gd name="connsiteX53" fmla="*/ 4733509 w 6882880"/>
                <a:gd name="connsiteY53" fmla="*/ 1536219 h 5329929"/>
                <a:gd name="connsiteX54" fmla="*/ 4477805 w 6882880"/>
                <a:gd name="connsiteY54" fmla="*/ 1183818 h 5329929"/>
                <a:gd name="connsiteX55" fmla="*/ 3955305 w 6882880"/>
                <a:gd name="connsiteY55" fmla="*/ 767853 h 5329929"/>
                <a:gd name="connsiteX56" fmla="*/ 3375606 w 6882880"/>
                <a:gd name="connsiteY56" fmla="*/ 382416 h 5329929"/>
                <a:gd name="connsiteX57" fmla="*/ 2627206 w 6882880"/>
                <a:gd name="connsiteY57" fmla="*/ 879982 h 5329929"/>
                <a:gd name="connsiteX58" fmla="*/ 2360989 w 6882880"/>
                <a:gd name="connsiteY58" fmla="*/ 1115141 h 5329929"/>
                <a:gd name="connsiteX59" fmla="*/ 2256961 w 6882880"/>
                <a:gd name="connsiteY59" fmla="*/ 1303712 h 5329929"/>
                <a:gd name="connsiteX60" fmla="*/ 2218283 w 6882880"/>
                <a:gd name="connsiteY60" fmla="*/ 1597613 h 5329929"/>
                <a:gd name="connsiteX61" fmla="*/ 2218283 w 6882880"/>
                <a:gd name="connsiteY61" fmla="*/ 2928701 h 5329929"/>
                <a:gd name="connsiteX62" fmla="*/ 2218283 w 6882880"/>
                <a:gd name="connsiteY62" fmla="*/ 5012144 h 5329929"/>
                <a:gd name="connsiteX63" fmla="*/ 2171984 w 6882880"/>
                <a:gd name="connsiteY63" fmla="*/ 5232063 h 5329929"/>
                <a:gd name="connsiteX64" fmla="*/ 1998364 w 6882880"/>
                <a:gd name="connsiteY64" fmla="*/ 5301512 h 5329929"/>
                <a:gd name="connsiteX65" fmla="*/ 1720571 w 6882880"/>
                <a:gd name="connsiteY65" fmla="*/ 5278362 h 5329929"/>
                <a:gd name="connsiteX66" fmla="*/ 1639548 w 6882880"/>
                <a:gd name="connsiteY66" fmla="*/ 5139466 h 5329929"/>
                <a:gd name="connsiteX67" fmla="*/ 1674272 w 6882880"/>
                <a:gd name="connsiteY67" fmla="*/ 4688053 h 5329929"/>
                <a:gd name="connsiteX68" fmla="*/ 1627974 w 6882880"/>
                <a:gd name="connsiteY68" fmla="*/ 3449562 h 5329929"/>
                <a:gd name="connsiteX69" fmla="*/ 1604824 w 6882880"/>
                <a:gd name="connsiteY69" fmla="*/ 3345390 h 5329929"/>
                <a:gd name="connsiteX70" fmla="*/ 1570100 w 6882880"/>
                <a:gd name="connsiteY70" fmla="*/ 3495861 h 5329929"/>
                <a:gd name="connsiteX71" fmla="*/ 1615965 w 6882880"/>
                <a:gd name="connsiteY71" fmla="*/ 4931122 h 5329929"/>
                <a:gd name="connsiteX72" fmla="*/ 1546951 w 6882880"/>
                <a:gd name="connsiteY72" fmla="*/ 5208914 h 5329929"/>
                <a:gd name="connsiteX73" fmla="*/ 1350181 w 6882880"/>
                <a:gd name="connsiteY73" fmla="*/ 5313086 h 5329929"/>
                <a:gd name="connsiteX74" fmla="*/ 1083964 w 6882880"/>
                <a:gd name="connsiteY74" fmla="*/ 5255213 h 5329929"/>
                <a:gd name="connsiteX75" fmla="*/ 991366 w 6882880"/>
                <a:gd name="connsiteY75" fmla="*/ 5081593 h 5329929"/>
                <a:gd name="connsiteX76" fmla="*/ 991366 w 6882880"/>
                <a:gd name="connsiteY76" fmla="*/ 4988995 h 5329929"/>
                <a:gd name="connsiteX77" fmla="*/ 998986 w 6882880"/>
                <a:gd name="connsiteY77" fmla="*/ 1985509 h 5329929"/>
                <a:gd name="connsiteX78" fmla="*/ 987411 w 6882880"/>
                <a:gd name="connsiteY78" fmla="*/ 1543405 h 5329929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733 w 6882880"/>
                <a:gd name="connsiteY37" fmla="*/ 5139466 h 5313086"/>
                <a:gd name="connsiteX38" fmla="*/ 5668551 w 6882880"/>
                <a:gd name="connsiteY38" fmla="*/ 5289937 h 5313086"/>
                <a:gd name="connsiteX39" fmla="*/ 5425627 w 6882880"/>
                <a:gd name="connsiteY39" fmla="*/ 5248316 h 5313086"/>
                <a:gd name="connsiteX40" fmla="*/ 5343447 w 6882880"/>
                <a:gd name="connsiteY40" fmla="*/ 4932569 h 5313086"/>
                <a:gd name="connsiteX41" fmla="*/ 5343447 w 6882880"/>
                <a:gd name="connsiteY41" fmla="*/ 3437988 h 5313086"/>
                <a:gd name="connsiteX42" fmla="*/ 5297148 w 6882880"/>
                <a:gd name="connsiteY42" fmla="*/ 3368539 h 5313086"/>
                <a:gd name="connsiteX43" fmla="*/ 5262424 w 6882880"/>
                <a:gd name="connsiteY43" fmla="*/ 3449562 h 5313086"/>
                <a:gd name="connsiteX44" fmla="*/ 5270334 w 6882880"/>
                <a:gd name="connsiteY44" fmla="*/ 4908840 h 5313086"/>
                <a:gd name="connsiteX45" fmla="*/ 5174071 w 6882880"/>
                <a:gd name="connsiteY45" fmla="*/ 5259312 h 5313086"/>
                <a:gd name="connsiteX46" fmla="*/ 4888803 w 6882880"/>
                <a:gd name="connsiteY46" fmla="*/ 5274842 h 5313086"/>
                <a:gd name="connsiteX47" fmla="*/ 4768523 w 6882880"/>
                <a:gd name="connsiteY47" fmla="*/ 4995409 h 5313086"/>
                <a:gd name="connsiteX48" fmla="*/ 4768378 w 6882880"/>
                <a:gd name="connsiteY48" fmla="*/ 4066975 h 5313086"/>
                <a:gd name="connsiteX49" fmla="*/ 4775998 w 6882880"/>
                <a:gd name="connsiteY49" fmla="*/ 3333815 h 5313086"/>
                <a:gd name="connsiteX50" fmla="*/ 4208983 w 6882880"/>
                <a:gd name="connsiteY50" fmla="*/ 3341435 h 5313086"/>
                <a:gd name="connsiteX51" fmla="*/ 4525599 w 6882880"/>
                <a:gd name="connsiteY51" fmla="*/ 2491371 h 5313086"/>
                <a:gd name="connsiteX52" fmla="*/ 4671826 w 6882880"/>
                <a:gd name="connsiteY52" fmla="*/ 1990573 h 5313086"/>
                <a:gd name="connsiteX53" fmla="*/ 4733509 w 6882880"/>
                <a:gd name="connsiteY53" fmla="*/ 1536219 h 5313086"/>
                <a:gd name="connsiteX54" fmla="*/ 4477805 w 6882880"/>
                <a:gd name="connsiteY54" fmla="*/ 1183818 h 5313086"/>
                <a:gd name="connsiteX55" fmla="*/ 3955305 w 6882880"/>
                <a:gd name="connsiteY55" fmla="*/ 767853 h 5313086"/>
                <a:gd name="connsiteX56" fmla="*/ 3375606 w 6882880"/>
                <a:gd name="connsiteY56" fmla="*/ 382416 h 5313086"/>
                <a:gd name="connsiteX57" fmla="*/ 2627206 w 6882880"/>
                <a:gd name="connsiteY57" fmla="*/ 879982 h 5313086"/>
                <a:gd name="connsiteX58" fmla="*/ 2360989 w 6882880"/>
                <a:gd name="connsiteY58" fmla="*/ 1115141 h 5313086"/>
                <a:gd name="connsiteX59" fmla="*/ 2256961 w 6882880"/>
                <a:gd name="connsiteY59" fmla="*/ 1303712 h 5313086"/>
                <a:gd name="connsiteX60" fmla="*/ 2218283 w 6882880"/>
                <a:gd name="connsiteY60" fmla="*/ 1597613 h 5313086"/>
                <a:gd name="connsiteX61" fmla="*/ 2218283 w 6882880"/>
                <a:gd name="connsiteY61" fmla="*/ 2928701 h 5313086"/>
                <a:gd name="connsiteX62" fmla="*/ 2218283 w 6882880"/>
                <a:gd name="connsiteY62" fmla="*/ 5012144 h 5313086"/>
                <a:gd name="connsiteX63" fmla="*/ 2171984 w 6882880"/>
                <a:gd name="connsiteY63" fmla="*/ 5232063 h 5313086"/>
                <a:gd name="connsiteX64" fmla="*/ 1998364 w 6882880"/>
                <a:gd name="connsiteY64" fmla="*/ 5301512 h 5313086"/>
                <a:gd name="connsiteX65" fmla="*/ 1720571 w 6882880"/>
                <a:gd name="connsiteY65" fmla="*/ 5278362 h 5313086"/>
                <a:gd name="connsiteX66" fmla="*/ 1639548 w 6882880"/>
                <a:gd name="connsiteY66" fmla="*/ 5139466 h 5313086"/>
                <a:gd name="connsiteX67" fmla="*/ 1674272 w 6882880"/>
                <a:gd name="connsiteY67" fmla="*/ 4688053 h 5313086"/>
                <a:gd name="connsiteX68" fmla="*/ 1627974 w 6882880"/>
                <a:gd name="connsiteY68" fmla="*/ 3449562 h 5313086"/>
                <a:gd name="connsiteX69" fmla="*/ 1604824 w 6882880"/>
                <a:gd name="connsiteY69" fmla="*/ 3345390 h 5313086"/>
                <a:gd name="connsiteX70" fmla="*/ 1570100 w 6882880"/>
                <a:gd name="connsiteY70" fmla="*/ 3495861 h 5313086"/>
                <a:gd name="connsiteX71" fmla="*/ 1615965 w 6882880"/>
                <a:gd name="connsiteY71" fmla="*/ 4931122 h 5313086"/>
                <a:gd name="connsiteX72" fmla="*/ 1546951 w 6882880"/>
                <a:gd name="connsiteY72" fmla="*/ 5208914 h 5313086"/>
                <a:gd name="connsiteX73" fmla="*/ 1350181 w 6882880"/>
                <a:gd name="connsiteY73" fmla="*/ 5313086 h 5313086"/>
                <a:gd name="connsiteX74" fmla="*/ 1083964 w 6882880"/>
                <a:gd name="connsiteY74" fmla="*/ 5255213 h 5313086"/>
                <a:gd name="connsiteX75" fmla="*/ 991366 w 6882880"/>
                <a:gd name="connsiteY75" fmla="*/ 5081593 h 5313086"/>
                <a:gd name="connsiteX76" fmla="*/ 991366 w 6882880"/>
                <a:gd name="connsiteY76" fmla="*/ 4988995 h 5313086"/>
                <a:gd name="connsiteX77" fmla="*/ 998986 w 6882880"/>
                <a:gd name="connsiteY77" fmla="*/ 1985509 h 5313086"/>
                <a:gd name="connsiteX78" fmla="*/ 987411 w 6882880"/>
                <a:gd name="connsiteY78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33683 w 6882880"/>
                <a:gd name="connsiteY37" fmla="*/ 5143276 h 5313086"/>
                <a:gd name="connsiteX38" fmla="*/ 5668551 w 6882880"/>
                <a:gd name="connsiteY38" fmla="*/ 5289937 h 5313086"/>
                <a:gd name="connsiteX39" fmla="*/ 5425627 w 6882880"/>
                <a:gd name="connsiteY39" fmla="*/ 5248316 h 5313086"/>
                <a:gd name="connsiteX40" fmla="*/ 5343447 w 6882880"/>
                <a:gd name="connsiteY40" fmla="*/ 4932569 h 5313086"/>
                <a:gd name="connsiteX41" fmla="*/ 5343447 w 6882880"/>
                <a:gd name="connsiteY41" fmla="*/ 3437988 h 5313086"/>
                <a:gd name="connsiteX42" fmla="*/ 5297148 w 6882880"/>
                <a:gd name="connsiteY42" fmla="*/ 3368539 h 5313086"/>
                <a:gd name="connsiteX43" fmla="*/ 5262424 w 6882880"/>
                <a:gd name="connsiteY43" fmla="*/ 3449562 h 5313086"/>
                <a:gd name="connsiteX44" fmla="*/ 5270334 w 6882880"/>
                <a:gd name="connsiteY44" fmla="*/ 4908840 h 5313086"/>
                <a:gd name="connsiteX45" fmla="*/ 5174071 w 6882880"/>
                <a:gd name="connsiteY45" fmla="*/ 5259312 h 5313086"/>
                <a:gd name="connsiteX46" fmla="*/ 4888803 w 6882880"/>
                <a:gd name="connsiteY46" fmla="*/ 5274842 h 5313086"/>
                <a:gd name="connsiteX47" fmla="*/ 4768523 w 6882880"/>
                <a:gd name="connsiteY47" fmla="*/ 4995409 h 5313086"/>
                <a:gd name="connsiteX48" fmla="*/ 4768378 w 6882880"/>
                <a:gd name="connsiteY48" fmla="*/ 4066975 h 5313086"/>
                <a:gd name="connsiteX49" fmla="*/ 4775998 w 6882880"/>
                <a:gd name="connsiteY49" fmla="*/ 3333815 h 5313086"/>
                <a:gd name="connsiteX50" fmla="*/ 4208983 w 6882880"/>
                <a:gd name="connsiteY50" fmla="*/ 3341435 h 5313086"/>
                <a:gd name="connsiteX51" fmla="*/ 4525599 w 6882880"/>
                <a:gd name="connsiteY51" fmla="*/ 2491371 h 5313086"/>
                <a:gd name="connsiteX52" fmla="*/ 4671826 w 6882880"/>
                <a:gd name="connsiteY52" fmla="*/ 1990573 h 5313086"/>
                <a:gd name="connsiteX53" fmla="*/ 4733509 w 6882880"/>
                <a:gd name="connsiteY53" fmla="*/ 1536219 h 5313086"/>
                <a:gd name="connsiteX54" fmla="*/ 4477805 w 6882880"/>
                <a:gd name="connsiteY54" fmla="*/ 1183818 h 5313086"/>
                <a:gd name="connsiteX55" fmla="*/ 3955305 w 6882880"/>
                <a:gd name="connsiteY55" fmla="*/ 767853 h 5313086"/>
                <a:gd name="connsiteX56" fmla="*/ 3375606 w 6882880"/>
                <a:gd name="connsiteY56" fmla="*/ 382416 h 5313086"/>
                <a:gd name="connsiteX57" fmla="*/ 2627206 w 6882880"/>
                <a:gd name="connsiteY57" fmla="*/ 879982 h 5313086"/>
                <a:gd name="connsiteX58" fmla="*/ 2360989 w 6882880"/>
                <a:gd name="connsiteY58" fmla="*/ 1115141 h 5313086"/>
                <a:gd name="connsiteX59" fmla="*/ 2256961 w 6882880"/>
                <a:gd name="connsiteY59" fmla="*/ 1303712 h 5313086"/>
                <a:gd name="connsiteX60" fmla="*/ 2218283 w 6882880"/>
                <a:gd name="connsiteY60" fmla="*/ 1597613 h 5313086"/>
                <a:gd name="connsiteX61" fmla="*/ 2218283 w 6882880"/>
                <a:gd name="connsiteY61" fmla="*/ 2928701 h 5313086"/>
                <a:gd name="connsiteX62" fmla="*/ 2218283 w 6882880"/>
                <a:gd name="connsiteY62" fmla="*/ 5012144 h 5313086"/>
                <a:gd name="connsiteX63" fmla="*/ 2171984 w 6882880"/>
                <a:gd name="connsiteY63" fmla="*/ 5232063 h 5313086"/>
                <a:gd name="connsiteX64" fmla="*/ 1998364 w 6882880"/>
                <a:gd name="connsiteY64" fmla="*/ 5301512 h 5313086"/>
                <a:gd name="connsiteX65" fmla="*/ 1720571 w 6882880"/>
                <a:gd name="connsiteY65" fmla="*/ 5278362 h 5313086"/>
                <a:gd name="connsiteX66" fmla="*/ 1639548 w 6882880"/>
                <a:gd name="connsiteY66" fmla="*/ 5139466 h 5313086"/>
                <a:gd name="connsiteX67" fmla="*/ 1674272 w 6882880"/>
                <a:gd name="connsiteY67" fmla="*/ 4688053 h 5313086"/>
                <a:gd name="connsiteX68" fmla="*/ 1627974 w 6882880"/>
                <a:gd name="connsiteY68" fmla="*/ 3449562 h 5313086"/>
                <a:gd name="connsiteX69" fmla="*/ 1604824 w 6882880"/>
                <a:gd name="connsiteY69" fmla="*/ 3345390 h 5313086"/>
                <a:gd name="connsiteX70" fmla="*/ 1570100 w 6882880"/>
                <a:gd name="connsiteY70" fmla="*/ 3495861 h 5313086"/>
                <a:gd name="connsiteX71" fmla="*/ 1615965 w 6882880"/>
                <a:gd name="connsiteY71" fmla="*/ 4931122 h 5313086"/>
                <a:gd name="connsiteX72" fmla="*/ 1546951 w 6882880"/>
                <a:gd name="connsiteY72" fmla="*/ 5208914 h 5313086"/>
                <a:gd name="connsiteX73" fmla="*/ 1350181 w 6882880"/>
                <a:gd name="connsiteY73" fmla="*/ 5313086 h 5313086"/>
                <a:gd name="connsiteX74" fmla="*/ 1083964 w 6882880"/>
                <a:gd name="connsiteY74" fmla="*/ 5255213 h 5313086"/>
                <a:gd name="connsiteX75" fmla="*/ 991366 w 6882880"/>
                <a:gd name="connsiteY75" fmla="*/ 5081593 h 5313086"/>
                <a:gd name="connsiteX76" fmla="*/ 991366 w 6882880"/>
                <a:gd name="connsiteY76" fmla="*/ 4988995 h 5313086"/>
                <a:gd name="connsiteX77" fmla="*/ 998986 w 6882880"/>
                <a:gd name="connsiteY77" fmla="*/ 1985509 h 5313086"/>
                <a:gd name="connsiteX78" fmla="*/ 987411 w 6882880"/>
                <a:gd name="connsiteY78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33683 w 6882880"/>
                <a:gd name="connsiteY37" fmla="*/ 5143276 h 5313086"/>
                <a:gd name="connsiteX38" fmla="*/ 5668551 w 6882880"/>
                <a:gd name="connsiteY38" fmla="*/ 5289937 h 5313086"/>
                <a:gd name="connsiteX39" fmla="*/ 5425627 w 6882880"/>
                <a:gd name="connsiteY39" fmla="*/ 5248316 h 5313086"/>
                <a:gd name="connsiteX40" fmla="*/ 5343447 w 6882880"/>
                <a:gd name="connsiteY40" fmla="*/ 4932569 h 5313086"/>
                <a:gd name="connsiteX41" fmla="*/ 5343447 w 6882880"/>
                <a:gd name="connsiteY41" fmla="*/ 3437988 h 5313086"/>
                <a:gd name="connsiteX42" fmla="*/ 5297148 w 6882880"/>
                <a:gd name="connsiteY42" fmla="*/ 3368539 h 5313086"/>
                <a:gd name="connsiteX43" fmla="*/ 5262424 w 6882880"/>
                <a:gd name="connsiteY43" fmla="*/ 3449562 h 5313086"/>
                <a:gd name="connsiteX44" fmla="*/ 5270334 w 6882880"/>
                <a:gd name="connsiteY44" fmla="*/ 4908840 h 5313086"/>
                <a:gd name="connsiteX45" fmla="*/ 5174071 w 6882880"/>
                <a:gd name="connsiteY45" fmla="*/ 5259312 h 5313086"/>
                <a:gd name="connsiteX46" fmla="*/ 4888803 w 6882880"/>
                <a:gd name="connsiteY46" fmla="*/ 5274842 h 5313086"/>
                <a:gd name="connsiteX47" fmla="*/ 4768523 w 6882880"/>
                <a:gd name="connsiteY47" fmla="*/ 4995409 h 5313086"/>
                <a:gd name="connsiteX48" fmla="*/ 4768378 w 6882880"/>
                <a:gd name="connsiteY48" fmla="*/ 4066975 h 5313086"/>
                <a:gd name="connsiteX49" fmla="*/ 4775998 w 6882880"/>
                <a:gd name="connsiteY49" fmla="*/ 3333815 h 5313086"/>
                <a:gd name="connsiteX50" fmla="*/ 4208983 w 6882880"/>
                <a:gd name="connsiteY50" fmla="*/ 3341435 h 5313086"/>
                <a:gd name="connsiteX51" fmla="*/ 4525599 w 6882880"/>
                <a:gd name="connsiteY51" fmla="*/ 2491371 h 5313086"/>
                <a:gd name="connsiteX52" fmla="*/ 4671826 w 6882880"/>
                <a:gd name="connsiteY52" fmla="*/ 1990573 h 5313086"/>
                <a:gd name="connsiteX53" fmla="*/ 4733509 w 6882880"/>
                <a:gd name="connsiteY53" fmla="*/ 1536219 h 5313086"/>
                <a:gd name="connsiteX54" fmla="*/ 4477805 w 6882880"/>
                <a:gd name="connsiteY54" fmla="*/ 1183818 h 5313086"/>
                <a:gd name="connsiteX55" fmla="*/ 3955305 w 6882880"/>
                <a:gd name="connsiteY55" fmla="*/ 767853 h 5313086"/>
                <a:gd name="connsiteX56" fmla="*/ 3375606 w 6882880"/>
                <a:gd name="connsiteY56" fmla="*/ 382416 h 5313086"/>
                <a:gd name="connsiteX57" fmla="*/ 2627206 w 6882880"/>
                <a:gd name="connsiteY57" fmla="*/ 879982 h 5313086"/>
                <a:gd name="connsiteX58" fmla="*/ 2360989 w 6882880"/>
                <a:gd name="connsiteY58" fmla="*/ 1115141 h 5313086"/>
                <a:gd name="connsiteX59" fmla="*/ 2256961 w 6882880"/>
                <a:gd name="connsiteY59" fmla="*/ 1303712 h 5313086"/>
                <a:gd name="connsiteX60" fmla="*/ 2218283 w 6882880"/>
                <a:gd name="connsiteY60" fmla="*/ 1597613 h 5313086"/>
                <a:gd name="connsiteX61" fmla="*/ 2218283 w 6882880"/>
                <a:gd name="connsiteY61" fmla="*/ 2928701 h 5313086"/>
                <a:gd name="connsiteX62" fmla="*/ 2218283 w 6882880"/>
                <a:gd name="connsiteY62" fmla="*/ 5012144 h 5313086"/>
                <a:gd name="connsiteX63" fmla="*/ 2171984 w 6882880"/>
                <a:gd name="connsiteY63" fmla="*/ 5232063 h 5313086"/>
                <a:gd name="connsiteX64" fmla="*/ 1998364 w 6882880"/>
                <a:gd name="connsiteY64" fmla="*/ 5301512 h 5313086"/>
                <a:gd name="connsiteX65" fmla="*/ 1720571 w 6882880"/>
                <a:gd name="connsiteY65" fmla="*/ 5278362 h 5313086"/>
                <a:gd name="connsiteX66" fmla="*/ 1639548 w 6882880"/>
                <a:gd name="connsiteY66" fmla="*/ 5139466 h 5313086"/>
                <a:gd name="connsiteX67" fmla="*/ 1674272 w 6882880"/>
                <a:gd name="connsiteY67" fmla="*/ 4688053 h 5313086"/>
                <a:gd name="connsiteX68" fmla="*/ 1627974 w 6882880"/>
                <a:gd name="connsiteY68" fmla="*/ 3449562 h 5313086"/>
                <a:gd name="connsiteX69" fmla="*/ 1604824 w 6882880"/>
                <a:gd name="connsiteY69" fmla="*/ 3345390 h 5313086"/>
                <a:gd name="connsiteX70" fmla="*/ 1570100 w 6882880"/>
                <a:gd name="connsiteY70" fmla="*/ 3495861 h 5313086"/>
                <a:gd name="connsiteX71" fmla="*/ 1615965 w 6882880"/>
                <a:gd name="connsiteY71" fmla="*/ 4931122 h 5313086"/>
                <a:gd name="connsiteX72" fmla="*/ 1546951 w 6882880"/>
                <a:gd name="connsiteY72" fmla="*/ 5208914 h 5313086"/>
                <a:gd name="connsiteX73" fmla="*/ 1350181 w 6882880"/>
                <a:gd name="connsiteY73" fmla="*/ 5313086 h 5313086"/>
                <a:gd name="connsiteX74" fmla="*/ 1083964 w 6882880"/>
                <a:gd name="connsiteY74" fmla="*/ 5255213 h 5313086"/>
                <a:gd name="connsiteX75" fmla="*/ 991366 w 6882880"/>
                <a:gd name="connsiteY75" fmla="*/ 5081593 h 5313086"/>
                <a:gd name="connsiteX76" fmla="*/ 991366 w 6882880"/>
                <a:gd name="connsiteY76" fmla="*/ 4988995 h 5313086"/>
                <a:gd name="connsiteX77" fmla="*/ 998986 w 6882880"/>
                <a:gd name="connsiteY77" fmla="*/ 1985509 h 5313086"/>
                <a:gd name="connsiteX78" fmla="*/ 987411 w 6882880"/>
                <a:gd name="connsiteY78" fmla="*/ 1543405 h 5313086"/>
                <a:gd name="connsiteX0" fmla="*/ 987411 w 6882880"/>
                <a:gd name="connsiteY0" fmla="*/ 1543405 h 5364736"/>
                <a:gd name="connsiteX1" fmla="*/ 872388 w 6882880"/>
                <a:gd name="connsiteY1" fmla="*/ 1497395 h 5364736"/>
                <a:gd name="connsiteX2" fmla="*/ 768216 w 6882880"/>
                <a:gd name="connsiteY2" fmla="*/ 1639089 h 5364736"/>
                <a:gd name="connsiteX3" fmla="*/ 586252 w 6882880"/>
                <a:gd name="connsiteY3" fmla="*/ 2002727 h 5364736"/>
                <a:gd name="connsiteX4" fmla="*/ 404578 w 6882880"/>
                <a:gd name="connsiteY4" fmla="*/ 2366075 h 5364736"/>
                <a:gd name="connsiteX5" fmla="*/ 212631 w 6882880"/>
                <a:gd name="connsiteY5" fmla="*/ 2581172 h 5364736"/>
                <a:gd name="connsiteX6" fmla="*/ 31246 w 6882880"/>
                <a:gd name="connsiteY6" fmla="*/ 2531931 h 5364736"/>
                <a:gd name="connsiteX7" fmla="*/ 7373 w 6882880"/>
                <a:gd name="connsiteY7" fmla="*/ 2353922 h 5364736"/>
                <a:gd name="connsiteX8" fmla="*/ 88541 w 6882880"/>
                <a:gd name="connsiteY8" fmla="*/ 2118474 h 5364736"/>
                <a:gd name="connsiteX9" fmla="*/ 533346 w 6882880"/>
                <a:gd name="connsiteY9" fmla="*/ 1096863 h 5364736"/>
                <a:gd name="connsiteX10" fmla="*/ 671664 w 6882880"/>
                <a:gd name="connsiteY10" fmla="*/ 809377 h 5364736"/>
                <a:gd name="connsiteX11" fmla="*/ 886760 w 6882880"/>
                <a:gd name="connsiteY11" fmla="*/ 671349 h 5364736"/>
                <a:gd name="connsiteX12" fmla="*/ 1400290 w 6882880"/>
                <a:gd name="connsiteY12" fmla="*/ 644534 h 5364736"/>
                <a:gd name="connsiteX13" fmla="*/ 1952065 w 6882880"/>
                <a:gd name="connsiteY13" fmla="*/ 613620 h 5364736"/>
                <a:gd name="connsiteX14" fmla="*/ 2337550 w 6882880"/>
                <a:gd name="connsiteY14" fmla="*/ 494063 h 5364736"/>
                <a:gd name="connsiteX15" fmla="*/ 3060148 w 6882880"/>
                <a:gd name="connsiteY15" fmla="*/ 107565 h 5364736"/>
                <a:gd name="connsiteX16" fmla="*/ 3371796 w 6882880"/>
                <a:gd name="connsiteY16" fmla="*/ 17 h 5364736"/>
                <a:gd name="connsiteX17" fmla="*/ 3668783 w 6882880"/>
                <a:gd name="connsiteY17" fmla="*/ 111809 h 5364736"/>
                <a:gd name="connsiteX18" fmla="*/ 4124295 w 6882880"/>
                <a:gd name="connsiteY18" fmla="*/ 374217 h 5364736"/>
                <a:gd name="connsiteX19" fmla="*/ 4521645 w 6882880"/>
                <a:gd name="connsiteY19" fmla="*/ 579041 h 5364736"/>
                <a:gd name="connsiteX20" fmla="*/ 5227700 w 6882880"/>
                <a:gd name="connsiteY20" fmla="*/ 671638 h 5364736"/>
                <a:gd name="connsiteX21" fmla="*/ 5771710 w 6882880"/>
                <a:gd name="connsiteY21" fmla="*/ 694788 h 5364736"/>
                <a:gd name="connsiteX22" fmla="*/ 6049503 w 6882880"/>
                <a:gd name="connsiteY22" fmla="*/ 868408 h 5364736"/>
                <a:gd name="connsiteX23" fmla="*/ 6362019 w 6882880"/>
                <a:gd name="connsiteY23" fmla="*/ 1366119 h 5364736"/>
                <a:gd name="connsiteX24" fmla="*/ 6767133 w 6882880"/>
                <a:gd name="connsiteY24" fmla="*/ 2106899 h 5364736"/>
                <a:gd name="connsiteX25" fmla="*/ 6882880 w 6882880"/>
                <a:gd name="connsiteY25" fmla="*/ 2373117 h 5364736"/>
                <a:gd name="connsiteX26" fmla="*/ 6825007 w 6882880"/>
                <a:gd name="connsiteY26" fmla="*/ 2569886 h 5364736"/>
                <a:gd name="connsiteX27" fmla="*/ 6686110 w 6882880"/>
                <a:gd name="connsiteY27" fmla="*/ 2581461 h 5364736"/>
                <a:gd name="connsiteX28" fmla="*/ 6489341 w 6882880"/>
                <a:gd name="connsiteY28" fmla="*/ 2477289 h 5364736"/>
                <a:gd name="connsiteX29" fmla="*/ 6223123 w 6882880"/>
                <a:gd name="connsiteY29" fmla="*/ 2049026 h 5364736"/>
                <a:gd name="connsiteX30" fmla="*/ 6003204 w 6882880"/>
                <a:gd name="connsiteY30" fmla="*/ 1667061 h 5364736"/>
                <a:gd name="connsiteX31" fmla="*/ 5875883 w 6882880"/>
                <a:gd name="connsiteY31" fmla="*/ 1539739 h 5364736"/>
                <a:gd name="connsiteX32" fmla="*/ 5841158 w 6882880"/>
                <a:gd name="connsiteY32" fmla="*/ 1551314 h 5364736"/>
                <a:gd name="connsiteX33" fmla="*/ 5933756 w 6882880"/>
                <a:gd name="connsiteY33" fmla="*/ 1933279 h 5364736"/>
                <a:gd name="connsiteX34" fmla="*/ 6408318 w 6882880"/>
                <a:gd name="connsiteY34" fmla="*/ 3322241 h 5364736"/>
                <a:gd name="connsiteX35" fmla="*/ 6385169 w 6882880"/>
                <a:gd name="connsiteY35" fmla="*/ 3356965 h 5364736"/>
                <a:gd name="connsiteX36" fmla="*/ 5841158 w 6882880"/>
                <a:gd name="connsiteY36" fmla="*/ 3345390 h 5364736"/>
                <a:gd name="connsiteX37" fmla="*/ 5833683 w 6882880"/>
                <a:gd name="connsiteY37" fmla="*/ 5143276 h 5364736"/>
                <a:gd name="connsiteX38" fmla="*/ 5664741 w 6882880"/>
                <a:gd name="connsiteY38" fmla="*/ 5347087 h 5364736"/>
                <a:gd name="connsiteX39" fmla="*/ 5425627 w 6882880"/>
                <a:gd name="connsiteY39" fmla="*/ 5248316 h 5364736"/>
                <a:gd name="connsiteX40" fmla="*/ 5343447 w 6882880"/>
                <a:gd name="connsiteY40" fmla="*/ 4932569 h 5364736"/>
                <a:gd name="connsiteX41" fmla="*/ 5343447 w 6882880"/>
                <a:gd name="connsiteY41" fmla="*/ 3437988 h 5364736"/>
                <a:gd name="connsiteX42" fmla="*/ 5297148 w 6882880"/>
                <a:gd name="connsiteY42" fmla="*/ 3368539 h 5364736"/>
                <a:gd name="connsiteX43" fmla="*/ 5262424 w 6882880"/>
                <a:gd name="connsiteY43" fmla="*/ 3449562 h 5364736"/>
                <a:gd name="connsiteX44" fmla="*/ 5270334 w 6882880"/>
                <a:gd name="connsiteY44" fmla="*/ 4908840 h 5364736"/>
                <a:gd name="connsiteX45" fmla="*/ 5174071 w 6882880"/>
                <a:gd name="connsiteY45" fmla="*/ 5259312 h 5364736"/>
                <a:gd name="connsiteX46" fmla="*/ 4888803 w 6882880"/>
                <a:gd name="connsiteY46" fmla="*/ 5274842 h 5364736"/>
                <a:gd name="connsiteX47" fmla="*/ 4768523 w 6882880"/>
                <a:gd name="connsiteY47" fmla="*/ 4995409 h 5364736"/>
                <a:gd name="connsiteX48" fmla="*/ 4768378 w 6882880"/>
                <a:gd name="connsiteY48" fmla="*/ 4066975 h 5364736"/>
                <a:gd name="connsiteX49" fmla="*/ 4775998 w 6882880"/>
                <a:gd name="connsiteY49" fmla="*/ 3333815 h 5364736"/>
                <a:gd name="connsiteX50" fmla="*/ 4208983 w 6882880"/>
                <a:gd name="connsiteY50" fmla="*/ 3341435 h 5364736"/>
                <a:gd name="connsiteX51" fmla="*/ 4525599 w 6882880"/>
                <a:gd name="connsiteY51" fmla="*/ 2491371 h 5364736"/>
                <a:gd name="connsiteX52" fmla="*/ 4671826 w 6882880"/>
                <a:gd name="connsiteY52" fmla="*/ 1990573 h 5364736"/>
                <a:gd name="connsiteX53" fmla="*/ 4733509 w 6882880"/>
                <a:gd name="connsiteY53" fmla="*/ 1536219 h 5364736"/>
                <a:gd name="connsiteX54" fmla="*/ 4477805 w 6882880"/>
                <a:gd name="connsiteY54" fmla="*/ 1183818 h 5364736"/>
                <a:gd name="connsiteX55" fmla="*/ 3955305 w 6882880"/>
                <a:gd name="connsiteY55" fmla="*/ 767853 h 5364736"/>
                <a:gd name="connsiteX56" fmla="*/ 3375606 w 6882880"/>
                <a:gd name="connsiteY56" fmla="*/ 382416 h 5364736"/>
                <a:gd name="connsiteX57" fmla="*/ 2627206 w 6882880"/>
                <a:gd name="connsiteY57" fmla="*/ 879982 h 5364736"/>
                <a:gd name="connsiteX58" fmla="*/ 2360989 w 6882880"/>
                <a:gd name="connsiteY58" fmla="*/ 1115141 h 5364736"/>
                <a:gd name="connsiteX59" fmla="*/ 2256961 w 6882880"/>
                <a:gd name="connsiteY59" fmla="*/ 1303712 h 5364736"/>
                <a:gd name="connsiteX60" fmla="*/ 2218283 w 6882880"/>
                <a:gd name="connsiteY60" fmla="*/ 1597613 h 5364736"/>
                <a:gd name="connsiteX61" fmla="*/ 2218283 w 6882880"/>
                <a:gd name="connsiteY61" fmla="*/ 2928701 h 5364736"/>
                <a:gd name="connsiteX62" fmla="*/ 2218283 w 6882880"/>
                <a:gd name="connsiteY62" fmla="*/ 5012144 h 5364736"/>
                <a:gd name="connsiteX63" fmla="*/ 2171984 w 6882880"/>
                <a:gd name="connsiteY63" fmla="*/ 5232063 h 5364736"/>
                <a:gd name="connsiteX64" fmla="*/ 1998364 w 6882880"/>
                <a:gd name="connsiteY64" fmla="*/ 5301512 h 5364736"/>
                <a:gd name="connsiteX65" fmla="*/ 1720571 w 6882880"/>
                <a:gd name="connsiteY65" fmla="*/ 5278362 h 5364736"/>
                <a:gd name="connsiteX66" fmla="*/ 1639548 w 6882880"/>
                <a:gd name="connsiteY66" fmla="*/ 5139466 h 5364736"/>
                <a:gd name="connsiteX67" fmla="*/ 1674272 w 6882880"/>
                <a:gd name="connsiteY67" fmla="*/ 4688053 h 5364736"/>
                <a:gd name="connsiteX68" fmla="*/ 1627974 w 6882880"/>
                <a:gd name="connsiteY68" fmla="*/ 3449562 h 5364736"/>
                <a:gd name="connsiteX69" fmla="*/ 1604824 w 6882880"/>
                <a:gd name="connsiteY69" fmla="*/ 3345390 h 5364736"/>
                <a:gd name="connsiteX70" fmla="*/ 1570100 w 6882880"/>
                <a:gd name="connsiteY70" fmla="*/ 3495861 h 5364736"/>
                <a:gd name="connsiteX71" fmla="*/ 1615965 w 6882880"/>
                <a:gd name="connsiteY71" fmla="*/ 4931122 h 5364736"/>
                <a:gd name="connsiteX72" fmla="*/ 1546951 w 6882880"/>
                <a:gd name="connsiteY72" fmla="*/ 5208914 h 5364736"/>
                <a:gd name="connsiteX73" fmla="*/ 1350181 w 6882880"/>
                <a:gd name="connsiteY73" fmla="*/ 5313086 h 5364736"/>
                <a:gd name="connsiteX74" fmla="*/ 1083964 w 6882880"/>
                <a:gd name="connsiteY74" fmla="*/ 5255213 h 5364736"/>
                <a:gd name="connsiteX75" fmla="*/ 991366 w 6882880"/>
                <a:gd name="connsiteY75" fmla="*/ 5081593 h 5364736"/>
                <a:gd name="connsiteX76" fmla="*/ 991366 w 6882880"/>
                <a:gd name="connsiteY76" fmla="*/ 4988995 h 5364736"/>
                <a:gd name="connsiteX77" fmla="*/ 998986 w 6882880"/>
                <a:gd name="connsiteY77" fmla="*/ 1985509 h 5364736"/>
                <a:gd name="connsiteX78" fmla="*/ 987411 w 6882880"/>
                <a:gd name="connsiteY78" fmla="*/ 1543405 h 5364736"/>
                <a:gd name="connsiteX0" fmla="*/ 987411 w 6882880"/>
                <a:gd name="connsiteY0" fmla="*/ 1543405 h 5350753"/>
                <a:gd name="connsiteX1" fmla="*/ 872388 w 6882880"/>
                <a:gd name="connsiteY1" fmla="*/ 1497395 h 5350753"/>
                <a:gd name="connsiteX2" fmla="*/ 768216 w 6882880"/>
                <a:gd name="connsiteY2" fmla="*/ 1639089 h 5350753"/>
                <a:gd name="connsiteX3" fmla="*/ 586252 w 6882880"/>
                <a:gd name="connsiteY3" fmla="*/ 2002727 h 5350753"/>
                <a:gd name="connsiteX4" fmla="*/ 404578 w 6882880"/>
                <a:gd name="connsiteY4" fmla="*/ 2366075 h 5350753"/>
                <a:gd name="connsiteX5" fmla="*/ 212631 w 6882880"/>
                <a:gd name="connsiteY5" fmla="*/ 2581172 h 5350753"/>
                <a:gd name="connsiteX6" fmla="*/ 31246 w 6882880"/>
                <a:gd name="connsiteY6" fmla="*/ 2531931 h 5350753"/>
                <a:gd name="connsiteX7" fmla="*/ 7373 w 6882880"/>
                <a:gd name="connsiteY7" fmla="*/ 2353922 h 5350753"/>
                <a:gd name="connsiteX8" fmla="*/ 88541 w 6882880"/>
                <a:gd name="connsiteY8" fmla="*/ 2118474 h 5350753"/>
                <a:gd name="connsiteX9" fmla="*/ 533346 w 6882880"/>
                <a:gd name="connsiteY9" fmla="*/ 1096863 h 5350753"/>
                <a:gd name="connsiteX10" fmla="*/ 671664 w 6882880"/>
                <a:gd name="connsiteY10" fmla="*/ 809377 h 5350753"/>
                <a:gd name="connsiteX11" fmla="*/ 886760 w 6882880"/>
                <a:gd name="connsiteY11" fmla="*/ 671349 h 5350753"/>
                <a:gd name="connsiteX12" fmla="*/ 1400290 w 6882880"/>
                <a:gd name="connsiteY12" fmla="*/ 644534 h 5350753"/>
                <a:gd name="connsiteX13" fmla="*/ 1952065 w 6882880"/>
                <a:gd name="connsiteY13" fmla="*/ 613620 h 5350753"/>
                <a:gd name="connsiteX14" fmla="*/ 2337550 w 6882880"/>
                <a:gd name="connsiteY14" fmla="*/ 494063 h 5350753"/>
                <a:gd name="connsiteX15" fmla="*/ 3060148 w 6882880"/>
                <a:gd name="connsiteY15" fmla="*/ 107565 h 5350753"/>
                <a:gd name="connsiteX16" fmla="*/ 3371796 w 6882880"/>
                <a:gd name="connsiteY16" fmla="*/ 17 h 5350753"/>
                <a:gd name="connsiteX17" fmla="*/ 3668783 w 6882880"/>
                <a:gd name="connsiteY17" fmla="*/ 111809 h 5350753"/>
                <a:gd name="connsiteX18" fmla="*/ 4124295 w 6882880"/>
                <a:gd name="connsiteY18" fmla="*/ 374217 h 5350753"/>
                <a:gd name="connsiteX19" fmla="*/ 4521645 w 6882880"/>
                <a:gd name="connsiteY19" fmla="*/ 579041 h 5350753"/>
                <a:gd name="connsiteX20" fmla="*/ 5227700 w 6882880"/>
                <a:gd name="connsiteY20" fmla="*/ 671638 h 5350753"/>
                <a:gd name="connsiteX21" fmla="*/ 5771710 w 6882880"/>
                <a:gd name="connsiteY21" fmla="*/ 694788 h 5350753"/>
                <a:gd name="connsiteX22" fmla="*/ 6049503 w 6882880"/>
                <a:gd name="connsiteY22" fmla="*/ 868408 h 5350753"/>
                <a:gd name="connsiteX23" fmla="*/ 6362019 w 6882880"/>
                <a:gd name="connsiteY23" fmla="*/ 1366119 h 5350753"/>
                <a:gd name="connsiteX24" fmla="*/ 6767133 w 6882880"/>
                <a:gd name="connsiteY24" fmla="*/ 2106899 h 5350753"/>
                <a:gd name="connsiteX25" fmla="*/ 6882880 w 6882880"/>
                <a:gd name="connsiteY25" fmla="*/ 2373117 h 5350753"/>
                <a:gd name="connsiteX26" fmla="*/ 6825007 w 6882880"/>
                <a:gd name="connsiteY26" fmla="*/ 2569886 h 5350753"/>
                <a:gd name="connsiteX27" fmla="*/ 6686110 w 6882880"/>
                <a:gd name="connsiteY27" fmla="*/ 2581461 h 5350753"/>
                <a:gd name="connsiteX28" fmla="*/ 6489341 w 6882880"/>
                <a:gd name="connsiteY28" fmla="*/ 2477289 h 5350753"/>
                <a:gd name="connsiteX29" fmla="*/ 6223123 w 6882880"/>
                <a:gd name="connsiteY29" fmla="*/ 2049026 h 5350753"/>
                <a:gd name="connsiteX30" fmla="*/ 6003204 w 6882880"/>
                <a:gd name="connsiteY30" fmla="*/ 1667061 h 5350753"/>
                <a:gd name="connsiteX31" fmla="*/ 5875883 w 6882880"/>
                <a:gd name="connsiteY31" fmla="*/ 1539739 h 5350753"/>
                <a:gd name="connsiteX32" fmla="*/ 5841158 w 6882880"/>
                <a:gd name="connsiteY32" fmla="*/ 1551314 h 5350753"/>
                <a:gd name="connsiteX33" fmla="*/ 5933756 w 6882880"/>
                <a:gd name="connsiteY33" fmla="*/ 1933279 h 5350753"/>
                <a:gd name="connsiteX34" fmla="*/ 6408318 w 6882880"/>
                <a:gd name="connsiteY34" fmla="*/ 3322241 h 5350753"/>
                <a:gd name="connsiteX35" fmla="*/ 6385169 w 6882880"/>
                <a:gd name="connsiteY35" fmla="*/ 3356965 h 5350753"/>
                <a:gd name="connsiteX36" fmla="*/ 5841158 w 6882880"/>
                <a:gd name="connsiteY36" fmla="*/ 3345390 h 5350753"/>
                <a:gd name="connsiteX37" fmla="*/ 5833683 w 6882880"/>
                <a:gd name="connsiteY37" fmla="*/ 5143276 h 5350753"/>
                <a:gd name="connsiteX38" fmla="*/ 5664741 w 6882880"/>
                <a:gd name="connsiteY38" fmla="*/ 5347087 h 5350753"/>
                <a:gd name="connsiteX39" fmla="*/ 5425627 w 6882880"/>
                <a:gd name="connsiteY39" fmla="*/ 5248316 h 5350753"/>
                <a:gd name="connsiteX40" fmla="*/ 5343447 w 6882880"/>
                <a:gd name="connsiteY40" fmla="*/ 4932569 h 5350753"/>
                <a:gd name="connsiteX41" fmla="*/ 5343447 w 6882880"/>
                <a:gd name="connsiteY41" fmla="*/ 3437988 h 5350753"/>
                <a:gd name="connsiteX42" fmla="*/ 5297148 w 6882880"/>
                <a:gd name="connsiteY42" fmla="*/ 3368539 h 5350753"/>
                <a:gd name="connsiteX43" fmla="*/ 5262424 w 6882880"/>
                <a:gd name="connsiteY43" fmla="*/ 3449562 h 5350753"/>
                <a:gd name="connsiteX44" fmla="*/ 5270334 w 6882880"/>
                <a:gd name="connsiteY44" fmla="*/ 4908840 h 5350753"/>
                <a:gd name="connsiteX45" fmla="*/ 5174071 w 6882880"/>
                <a:gd name="connsiteY45" fmla="*/ 5259312 h 5350753"/>
                <a:gd name="connsiteX46" fmla="*/ 4888803 w 6882880"/>
                <a:gd name="connsiteY46" fmla="*/ 5274842 h 5350753"/>
                <a:gd name="connsiteX47" fmla="*/ 4768523 w 6882880"/>
                <a:gd name="connsiteY47" fmla="*/ 4995409 h 5350753"/>
                <a:gd name="connsiteX48" fmla="*/ 4768378 w 6882880"/>
                <a:gd name="connsiteY48" fmla="*/ 4066975 h 5350753"/>
                <a:gd name="connsiteX49" fmla="*/ 4775998 w 6882880"/>
                <a:gd name="connsiteY49" fmla="*/ 3333815 h 5350753"/>
                <a:gd name="connsiteX50" fmla="*/ 4208983 w 6882880"/>
                <a:gd name="connsiteY50" fmla="*/ 3341435 h 5350753"/>
                <a:gd name="connsiteX51" fmla="*/ 4525599 w 6882880"/>
                <a:gd name="connsiteY51" fmla="*/ 2491371 h 5350753"/>
                <a:gd name="connsiteX52" fmla="*/ 4671826 w 6882880"/>
                <a:gd name="connsiteY52" fmla="*/ 1990573 h 5350753"/>
                <a:gd name="connsiteX53" fmla="*/ 4733509 w 6882880"/>
                <a:gd name="connsiteY53" fmla="*/ 1536219 h 5350753"/>
                <a:gd name="connsiteX54" fmla="*/ 4477805 w 6882880"/>
                <a:gd name="connsiteY54" fmla="*/ 1183818 h 5350753"/>
                <a:gd name="connsiteX55" fmla="*/ 3955305 w 6882880"/>
                <a:gd name="connsiteY55" fmla="*/ 767853 h 5350753"/>
                <a:gd name="connsiteX56" fmla="*/ 3375606 w 6882880"/>
                <a:gd name="connsiteY56" fmla="*/ 382416 h 5350753"/>
                <a:gd name="connsiteX57" fmla="*/ 2627206 w 6882880"/>
                <a:gd name="connsiteY57" fmla="*/ 879982 h 5350753"/>
                <a:gd name="connsiteX58" fmla="*/ 2360989 w 6882880"/>
                <a:gd name="connsiteY58" fmla="*/ 1115141 h 5350753"/>
                <a:gd name="connsiteX59" fmla="*/ 2256961 w 6882880"/>
                <a:gd name="connsiteY59" fmla="*/ 1303712 h 5350753"/>
                <a:gd name="connsiteX60" fmla="*/ 2218283 w 6882880"/>
                <a:gd name="connsiteY60" fmla="*/ 1597613 h 5350753"/>
                <a:gd name="connsiteX61" fmla="*/ 2218283 w 6882880"/>
                <a:gd name="connsiteY61" fmla="*/ 2928701 h 5350753"/>
                <a:gd name="connsiteX62" fmla="*/ 2218283 w 6882880"/>
                <a:gd name="connsiteY62" fmla="*/ 5012144 h 5350753"/>
                <a:gd name="connsiteX63" fmla="*/ 2171984 w 6882880"/>
                <a:gd name="connsiteY63" fmla="*/ 5232063 h 5350753"/>
                <a:gd name="connsiteX64" fmla="*/ 1998364 w 6882880"/>
                <a:gd name="connsiteY64" fmla="*/ 5301512 h 5350753"/>
                <a:gd name="connsiteX65" fmla="*/ 1720571 w 6882880"/>
                <a:gd name="connsiteY65" fmla="*/ 5278362 h 5350753"/>
                <a:gd name="connsiteX66" fmla="*/ 1639548 w 6882880"/>
                <a:gd name="connsiteY66" fmla="*/ 5139466 h 5350753"/>
                <a:gd name="connsiteX67" fmla="*/ 1674272 w 6882880"/>
                <a:gd name="connsiteY67" fmla="*/ 4688053 h 5350753"/>
                <a:gd name="connsiteX68" fmla="*/ 1627974 w 6882880"/>
                <a:gd name="connsiteY68" fmla="*/ 3449562 h 5350753"/>
                <a:gd name="connsiteX69" fmla="*/ 1604824 w 6882880"/>
                <a:gd name="connsiteY69" fmla="*/ 3345390 h 5350753"/>
                <a:gd name="connsiteX70" fmla="*/ 1570100 w 6882880"/>
                <a:gd name="connsiteY70" fmla="*/ 3495861 h 5350753"/>
                <a:gd name="connsiteX71" fmla="*/ 1615965 w 6882880"/>
                <a:gd name="connsiteY71" fmla="*/ 4931122 h 5350753"/>
                <a:gd name="connsiteX72" fmla="*/ 1546951 w 6882880"/>
                <a:gd name="connsiteY72" fmla="*/ 5208914 h 5350753"/>
                <a:gd name="connsiteX73" fmla="*/ 1350181 w 6882880"/>
                <a:gd name="connsiteY73" fmla="*/ 5313086 h 5350753"/>
                <a:gd name="connsiteX74" fmla="*/ 1083964 w 6882880"/>
                <a:gd name="connsiteY74" fmla="*/ 5255213 h 5350753"/>
                <a:gd name="connsiteX75" fmla="*/ 991366 w 6882880"/>
                <a:gd name="connsiteY75" fmla="*/ 5081593 h 5350753"/>
                <a:gd name="connsiteX76" fmla="*/ 991366 w 6882880"/>
                <a:gd name="connsiteY76" fmla="*/ 4988995 h 5350753"/>
                <a:gd name="connsiteX77" fmla="*/ 998986 w 6882880"/>
                <a:gd name="connsiteY77" fmla="*/ 1985509 h 5350753"/>
                <a:gd name="connsiteX78" fmla="*/ 987411 w 6882880"/>
                <a:gd name="connsiteY78" fmla="*/ 1543405 h 5350753"/>
                <a:gd name="connsiteX0" fmla="*/ 987411 w 6882880"/>
                <a:gd name="connsiteY0" fmla="*/ 1543405 h 5340270"/>
                <a:gd name="connsiteX1" fmla="*/ 872388 w 6882880"/>
                <a:gd name="connsiteY1" fmla="*/ 1497395 h 5340270"/>
                <a:gd name="connsiteX2" fmla="*/ 768216 w 6882880"/>
                <a:gd name="connsiteY2" fmla="*/ 1639089 h 5340270"/>
                <a:gd name="connsiteX3" fmla="*/ 586252 w 6882880"/>
                <a:gd name="connsiteY3" fmla="*/ 2002727 h 5340270"/>
                <a:gd name="connsiteX4" fmla="*/ 404578 w 6882880"/>
                <a:gd name="connsiteY4" fmla="*/ 2366075 h 5340270"/>
                <a:gd name="connsiteX5" fmla="*/ 212631 w 6882880"/>
                <a:gd name="connsiteY5" fmla="*/ 2581172 h 5340270"/>
                <a:gd name="connsiteX6" fmla="*/ 31246 w 6882880"/>
                <a:gd name="connsiteY6" fmla="*/ 2531931 h 5340270"/>
                <a:gd name="connsiteX7" fmla="*/ 7373 w 6882880"/>
                <a:gd name="connsiteY7" fmla="*/ 2353922 h 5340270"/>
                <a:gd name="connsiteX8" fmla="*/ 88541 w 6882880"/>
                <a:gd name="connsiteY8" fmla="*/ 2118474 h 5340270"/>
                <a:gd name="connsiteX9" fmla="*/ 533346 w 6882880"/>
                <a:gd name="connsiteY9" fmla="*/ 1096863 h 5340270"/>
                <a:gd name="connsiteX10" fmla="*/ 671664 w 6882880"/>
                <a:gd name="connsiteY10" fmla="*/ 809377 h 5340270"/>
                <a:gd name="connsiteX11" fmla="*/ 886760 w 6882880"/>
                <a:gd name="connsiteY11" fmla="*/ 671349 h 5340270"/>
                <a:gd name="connsiteX12" fmla="*/ 1400290 w 6882880"/>
                <a:gd name="connsiteY12" fmla="*/ 644534 h 5340270"/>
                <a:gd name="connsiteX13" fmla="*/ 1952065 w 6882880"/>
                <a:gd name="connsiteY13" fmla="*/ 613620 h 5340270"/>
                <a:gd name="connsiteX14" fmla="*/ 2337550 w 6882880"/>
                <a:gd name="connsiteY14" fmla="*/ 494063 h 5340270"/>
                <a:gd name="connsiteX15" fmla="*/ 3060148 w 6882880"/>
                <a:gd name="connsiteY15" fmla="*/ 107565 h 5340270"/>
                <a:gd name="connsiteX16" fmla="*/ 3371796 w 6882880"/>
                <a:gd name="connsiteY16" fmla="*/ 17 h 5340270"/>
                <a:gd name="connsiteX17" fmla="*/ 3668783 w 6882880"/>
                <a:gd name="connsiteY17" fmla="*/ 111809 h 5340270"/>
                <a:gd name="connsiteX18" fmla="*/ 4124295 w 6882880"/>
                <a:gd name="connsiteY18" fmla="*/ 374217 h 5340270"/>
                <a:gd name="connsiteX19" fmla="*/ 4521645 w 6882880"/>
                <a:gd name="connsiteY19" fmla="*/ 579041 h 5340270"/>
                <a:gd name="connsiteX20" fmla="*/ 5227700 w 6882880"/>
                <a:gd name="connsiteY20" fmla="*/ 671638 h 5340270"/>
                <a:gd name="connsiteX21" fmla="*/ 5771710 w 6882880"/>
                <a:gd name="connsiteY21" fmla="*/ 694788 h 5340270"/>
                <a:gd name="connsiteX22" fmla="*/ 6049503 w 6882880"/>
                <a:gd name="connsiteY22" fmla="*/ 868408 h 5340270"/>
                <a:gd name="connsiteX23" fmla="*/ 6362019 w 6882880"/>
                <a:gd name="connsiteY23" fmla="*/ 1366119 h 5340270"/>
                <a:gd name="connsiteX24" fmla="*/ 6767133 w 6882880"/>
                <a:gd name="connsiteY24" fmla="*/ 2106899 h 5340270"/>
                <a:gd name="connsiteX25" fmla="*/ 6882880 w 6882880"/>
                <a:gd name="connsiteY25" fmla="*/ 2373117 h 5340270"/>
                <a:gd name="connsiteX26" fmla="*/ 6825007 w 6882880"/>
                <a:gd name="connsiteY26" fmla="*/ 2569886 h 5340270"/>
                <a:gd name="connsiteX27" fmla="*/ 6686110 w 6882880"/>
                <a:gd name="connsiteY27" fmla="*/ 2581461 h 5340270"/>
                <a:gd name="connsiteX28" fmla="*/ 6489341 w 6882880"/>
                <a:gd name="connsiteY28" fmla="*/ 2477289 h 5340270"/>
                <a:gd name="connsiteX29" fmla="*/ 6223123 w 6882880"/>
                <a:gd name="connsiteY29" fmla="*/ 2049026 h 5340270"/>
                <a:gd name="connsiteX30" fmla="*/ 6003204 w 6882880"/>
                <a:gd name="connsiteY30" fmla="*/ 1667061 h 5340270"/>
                <a:gd name="connsiteX31" fmla="*/ 5875883 w 6882880"/>
                <a:gd name="connsiteY31" fmla="*/ 1539739 h 5340270"/>
                <a:gd name="connsiteX32" fmla="*/ 5841158 w 6882880"/>
                <a:gd name="connsiteY32" fmla="*/ 1551314 h 5340270"/>
                <a:gd name="connsiteX33" fmla="*/ 5933756 w 6882880"/>
                <a:gd name="connsiteY33" fmla="*/ 1933279 h 5340270"/>
                <a:gd name="connsiteX34" fmla="*/ 6408318 w 6882880"/>
                <a:gd name="connsiteY34" fmla="*/ 3322241 h 5340270"/>
                <a:gd name="connsiteX35" fmla="*/ 6385169 w 6882880"/>
                <a:gd name="connsiteY35" fmla="*/ 3356965 h 5340270"/>
                <a:gd name="connsiteX36" fmla="*/ 5841158 w 6882880"/>
                <a:gd name="connsiteY36" fmla="*/ 3345390 h 5340270"/>
                <a:gd name="connsiteX37" fmla="*/ 5833683 w 6882880"/>
                <a:gd name="connsiteY37" fmla="*/ 5143276 h 5340270"/>
                <a:gd name="connsiteX38" fmla="*/ 5660931 w 6882880"/>
                <a:gd name="connsiteY38" fmla="*/ 5305177 h 5340270"/>
                <a:gd name="connsiteX39" fmla="*/ 5425627 w 6882880"/>
                <a:gd name="connsiteY39" fmla="*/ 5248316 h 5340270"/>
                <a:gd name="connsiteX40" fmla="*/ 5343447 w 6882880"/>
                <a:gd name="connsiteY40" fmla="*/ 4932569 h 5340270"/>
                <a:gd name="connsiteX41" fmla="*/ 5343447 w 6882880"/>
                <a:gd name="connsiteY41" fmla="*/ 3437988 h 5340270"/>
                <a:gd name="connsiteX42" fmla="*/ 5297148 w 6882880"/>
                <a:gd name="connsiteY42" fmla="*/ 3368539 h 5340270"/>
                <a:gd name="connsiteX43" fmla="*/ 5262424 w 6882880"/>
                <a:gd name="connsiteY43" fmla="*/ 3449562 h 5340270"/>
                <a:gd name="connsiteX44" fmla="*/ 5270334 w 6882880"/>
                <a:gd name="connsiteY44" fmla="*/ 4908840 h 5340270"/>
                <a:gd name="connsiteX45" fmla="*/ 5174071 w 6882880"/>
                <a:gd name="connsiteY45" fmla="*/ 5259312 h 5340270"/>
                <a:gd name="connsiteX46" fmla="*/ 4888803 w 6882880"/>
                <a:gd name="connsiteY46" fmla="*/ 5274842 h 5340270"/>
                <a:gd name="connsiteX47" fmla="*/ 4768523 w 6882880"/>
                <a:gd name="connsiteY47" fmla="*/ 4995409 h 5340270"/>
                <a:gd name="connsiteX48" fmla="*/ 4768378 w 6882880"/>
                <a:gd name="connsiteY48" fmla="*/ 4066975 h 5340270"/>
                <a:gd name="connsiteX49" fmla="*/ 4775998 w 6882880"/>
                <a:gd name="connsiteY49" fmla="*/ 3333815 h 5340270"/>
                <a:gd name="connsiteX50" fmla="*/ 4208983 w 6882880"/>
                <a:gd name="connsiteY50" fmla="*/ 3341435 h 5340270"/>
                <a:gd name="connsiteX51" fmla="*/ 4525599 w 6882880"/>
                <a:gd name="connsiteY51" fmla="*/ 2491371 h 5340270"/>
                <a:gd name="connsiteX52" fmla="*/ 4671826 w 6882880"/>
                <a:gd name="connsiteY52" fmla="*/ 1990573 h 5340270"/>
                <a:gd name="connsiteX53" fmla="*/ 4733509 w 6882880"/>
                <a:gd name="connsiteY53" fmla="*/ 1536219 h 5340270"/>
                <a:gd name="connsiteX54" fmla="*/ 4477805 w 6882880"/>
                <a:gd name="connsiteY54" fmla="*/ 1183818 h 5340270"/>
                <a:gd name="connsiteX55" fmla="*/ 3955305 w 6882880"/>
                <a:gd name="connsiteY55" fmla="*/ 767853 h 5340270"/>
                <a:gd name="connsiteX56" fmla="*/ 3375606 w 6882880"/>
                <a:gd name="connsiteY56" fmla="*/ 382416 h 5340270"/>
                <a:gd name="connsiteX57" fmla="*/ 2627206 w 6882880"/>
                <a:gd name="connsiteY57" fmla="*/ 879982 h 5340270"/>
                <a:gd name="connsiteX58" fmla="*/ 2360989 w 6882880"/>
                <a:gd name="connsiteY58" fmla="*/ 1115141 h 5340270"/>
                <a:gd name="connsiteX59" fmla="*/ 2256961 w 6882880"/>
                <a:gd name="connsiteY59" fmla="*/ 1303712 h 5340270"/>
                <a:gd name="connsiteX60" fmla="*/ 2218283 w 6882880"/>
                <a:gd name="connsiteY60" fmla="*/ 1597613 h 5340270"/>
                <a:gd name="connsiteX61" fmla="*/ 2218283 w 6882880"/>
                <a:gd name="connsiteY61" fmla="*/ 2928701 h 5340270"/>
                <a:gd name="connsiteX62" fmla="*/ 2218283 w 6882880"/>
                <a:gd name="connsiteY62" fmla="*/ 5012144 h 5340270"/>
                <a:gd name="connsiteX63" fmla="*/ 2171984 w 6882880"/>
                <a:gd name="connsiteY63" fmla="*/ 5232063 h 5340270"/>
                <a:gd name="connsiteX64" fmla="*/ 1998364 w 6882880"/>
                <a:gd name="connsiteY64" fmla="*/ 5301512 h 5340270"/>
                <a:gd name="connsiteX65" fmla="*/ 1720571 w 6882880"/>
                <a:gd name="connsiteY65" fmla="*/ 5278362 h 5340270"/>
                <a:gd name="connsiteX66" fmla="*/ 1639548 w 6882880"/>
                <a:gd name="connsiteY66" fmla="*/ 5139466 h 5340270"/>
                <a:gd name="connsiteX67" fmla="*/ 1674272 w 6882880"/>
                <a:gd name="connsiteY67" fmla="*/ 4688053 h 5340270"/>
                <a:gd name="connsiteX68" fmla="*/ 1627974 w 6882880"/>
                <a:gd name="connsiteY68" fmla="*/ 3449562 h 5340270"/>
                <a:gd name="connsiteX69" fmla="*/ 1604824 w 6882880"/>
                <a:gd name="connsiteY69" fmla="*/ 3345390 h 5340270"/>
                <a:gd name="connsiteX70" fmla="*/ 1570100 w 6882880"/>
                <a:gd name="connsiteY70" fmla="*/ 3495861 h 5340270"/>
                <a:gd name="connsiteX71" fmla="*/ 1615965 w 6882880"/>
                <a:gd name="connsiteY71" fmla="*/ 4931122 h 5340270"/>
                <a:gd name="connsiteX72" fmla="*/ 1546951 w 6882880"/>
                <a:gd name="connsiteY72" fmla="*/ 5208914 h 5340270"/>
                <a:gd name="connsiteX73" fmla="*/ 1350181 w 6882880"/>
                <a:gd name="connsiteY73" fmla="*/ 5313086 h 5340270"/>
                <a:gd name="connsiteX74" fmla="*/ 1083964 w 6882880"/>
                <a:gd name="connsiteY74" fmla="*/ 5255213 h 5340270"/>
                <a:gd name="connsiteX75" fmla="*/ 991366 w 6882880"/>
                <a:gd name="connsiteY75" fmla="*/ 5081593 h 5340270"/>
                <a:gd name="connsiteX76" fmla="*/ 991366 w 6882880"/>
                <a:gd name="connsiteY76" fmla="*/ 4988995 h 5340270"/>
                <a:gd name="connsiteX77" fmla="*/ 998986 w 6882880"/>
                <a:gd name="connsiteY77" fmla="*/ 1985509 h 5340270"/>
                <a:gd name="connsiteX78" fmla="*/ 987411 w 6882880"/>
                <a:gd name="connsiteY78" fmla="*/ 1543405 h 5340270"/>
                <a:gd name="connsiteX0" fmla="*/ 987411 w 6882880"/>
                <a:gd name="connsiteY0" fmla="*/ 1543405 h 5327755"/>
                <a:gd name="connsiteX1" fmla="*/ 872388 w 6882880"/>
                <a:gd name="connsiteY1" fmla="*/ 1497395 h 5327755"/>
                <a:gd name="connsiteX2" fmla="*/ 768216 w 6882880"/>
                <a:gd name="connsiteY2" fmla="*/ 1639089 h 5327755"/>
                <a:gd name="connsiteX3" fmla="*/ 586252 w 6882880"/>
                <a:gd name="connsiteY3" fmla="*/ 2002727 h 5327755"/>
                <a:gd name="connsiteX4" fmla="*/ 404578 w 6882880"/>
                <a:gd name="connsiteY4" fmla="*/ 2366075 h 5327755"/>
                <a:gd name="connsiteX5" fmla="*/ 212631 w 6882880"/>
                <a:gd name="connsiteY5" fmla="*/ 2581172 h 5327755"/>
                <a:gd name="connsiteX6" fmla="*/ 31246 w 6882880"/>
                <a:gd name="connsiteY6" fmla="*/ 2531931 h 5327755"/>
                <a:gd name="connsiteX7" fmla="*/ 7373 w 6882880"/>
                <a:gd name="connsiteY7" fmla="*/ 2353922 h 5327755"/>
                <a:gd name="connsiteX8" fmla="*/ 88541 w 6882880"/>
                <a:gd name="connsiteY8" fmla="*/ 2118474 h 5327755"/>
                <a:gd name="connsiteX9" fmla="*/ 533346 w 6882880"/>
                <a:gd name="connsiteY9" fmla="*/ 1096863 h 5327755"/>
                <a:gd name="connsiteX10" fmla="*/ 671664 w 6882880"/>
                <a:gd name="connsiteY10" fmla="*/ 809377 h 5327755"/>
                <a:gd name="connsiteX11" fmla="*/ 886760 w 6882880"/>
                <a:gd name="connsiteY11" fmla="*/ 671349 h 5327755"/>
                <a:gd name="connsiteX12" fmla="*/ 1400290 w 6882880"/>
                <a:gd name="connsiteY12" fmla="*/ 644534 h 5327755"/>
                <a:gd name="connsiteX13" fmla="*/ 1952065 w 6882880"/>
                <a:gd name="connsiteY13" fmla="*/ 613620 h 5327755"/>
                <a:gd name="connsiteX14" fmla="*/ 2337550 w 6882880"/>
                <a:gd name="connsiteY14" fmla="*/ 494063 h 5327755"/>
                <a:gd name="connsiteX15" fmla="*/ 3060148 w 6882880"/>
                <a:gd name="connsiteY15" fmla="*/ 107565 h 5327755"/>
                <a:gd name="connsiteX16" fmla="*/ 3371796 w 6882880"/>
                <a:gd name="connsiteY16" fmla="*/ 17 h 5327755"/>
                <a:gd name="connsiteX17" fmla="*/ 3668783 w 6882880"/>
                <a:gd name="connsiteY17" fmla="*/ 111809 h 5327755"/>
                <a:gd name="connsiteX18" fmla="*/ 4124295 w 6882880"/>
                <a:gd name="connsiteY18" fmla="*/ 374217 h 5327755"/>
                <a:gd name="connsiteX19" fmla="*/ 4521645 w 6882880"/>
                <a:gd name="connsiteY19" fmla="*/ 579041 h 5327755"/>
                <a:gd name="connsiteX20" fmla="*/ 5227700 w 6882880"/>
                <a:gd name="connsiteY20" fmla="*/ 671638 h 5327755"/>
                <a:gd name="connsiteX21" fmla="*/ 5771710 w 6882880"/>
                <a:gd name="connsiteY21" fmla="*/ 694788 h 5327755"/>
                <a:gd name="connsiteX22" fmla="*/ 6049503 w 6882880"/>
                <a:gd name="connsiteY22" fmla="*/ 868408 h 5327755"/>
                <a:gd name="connsiteX23" fmla="*/ 6362019 w 6882880"/>
                <a:gd name="connsiteY23" fmla="*/ 1366119 h 5327755"/>
                <a:gd name="connsiteX24" fmla="*/ 6767133 w 6882880"/>
                <a:gd name="connsiteY24" fmla="*/ 2106899 h 5327755"/>
                <a:gd name="connsiteX25" fmla="*/ 6882880 w 6882880"/>
                <a:gd name="connsiteY25" fmla="*/ 2373117 h 5327755"/>
                <a:gd name="connsiteX26" fmla="*/ 6825007 w 6882880"/>
                <a:gd name="connsiteY26" fmla="*/ 2569886 h 5327755"/>
                <a:gd name="connsiteX27" fmla="*/ 6686110 w 6882880"/>
                <a:gd name="connsiteY27" fmla="*/ 2581461 h 5327755"/>
                <a:gd name="connsiteX28" fmla="*/ 6489341 w 6882880"/>
                <a:gd name="connsiteY28" fmla="*/ 2477289 h 5327755"/>
                <a:gd name="connsiteX29" fmla="*/ 6223123 w 6882880"/>
                <a:gd name="connsiteY29" fmla="*/ 2049026 h 5327755"/>
                <a:gd name="connsiteX30" fmla="*/ 6003204 w 6882880"/>
                <a:gd name="connsiteY30" fmla="*/ 1667061 h 5327755"/>
                <a:gd name="connsiteX31" fmla="*/ 5875883 w 6882880"/>
                <a:gd name="connsiteY31" fmla="*/ 1539739 h 5327755"/>
                <a:gd name="connsiteX32" fmla="*/ 5841158 w 6882880"/>
                <a:gd name="connsiteY32" fmla="*/ 1551314 h 5327755"/>
                <a:gd name="connsiteX33" fmla="*/ 5933756 w 6882880"/>
                <a:gd name="connsiteY33" fmla="*/ 1933279 h 5327755"/>
                <a:gd name="connsiteX34" fmla="*/ 6408318 w 6882880"/>
                <a:gd name="connsiteY34" fmla="*/ 3322241 h 5327755"/>
                <a:gd name="connsiteX35" fmla="*/ 6385169 w 6882880"/>
                <a:gd name="connsiteY35" fmla="*/ 3356965 h 5327755"/>
                <a:gd name="connsiteX36" fmla="*/ 5841158 w 6882880"/>
                <a:gd name="connsiteY36" fmla="*/ 3345390 h 5327755"/>
                <a:gd name="connsiteX37" fmla="*/ 5829873 w 6882880"/>
                <a:gd name="connsiteY37" fmla="*/ 4933726 h 5327755"/>
                <a:gd name="connsiteX38" fmla="*/ 5660931 w 6882880"/>
                <a:gd name="connsiteY38" fmla="*/ 5305177 h 5327755"/>
                <a:gd name="connsiteX39" fmla="*/ 5425627 w 6882880"/>
                <a:gd name="connsiteY39" fmla="*/ 5248316 h 5327755"/>
                <a:gd name="connsiteX40" fmla="*/ 5343447 w 6882880"/>
                <a:gd name="connsiteY40" fmla="*/ 4932569 h 5327755"/>
                <a:gd name="connsiteX41" fmla="*/ 5343447 w 6882880"/>
                <a:gd name="connsiteY41" fmla="*/ 3437988 h 5327755"/>
                <a:gd name="connsiteX42" fmla="*/ 5297148 w 6882880"/>
                <a:gd name="connsiteY42" fmla="*/ 3368539 h 5327755"/>
                <a:gd name="connsiteX43" fmla="*/ 5262424 w 6882880"/>
                <a:gd name="connsiteY43" fmla="*/ 3449562 h 5327755"/>
                <a:gd name="connsiteX44" fmla="*/ 5270334 w 6882880"/>
                <a:gd name="connsiteY44" fmla="*/ 4908840 h 5327755"/>
                <a:gd name="connsiteX45" fmla="*/ 5174071 w 6882880"/>
                <a:gd name="connsiteY45" fmla="*/ 5259312 h 5327755"/>
                <a:gd name="connsiteX46" fmla="*/ 4888803 w 6882880"/>
                <a:gd name="connsiteY46" fmla="*/ 5274842 h 5327755"/>
                <a:gd name="connsiteX47" fmla="*/ 4768523 w 6882880"/>
                <a:gd name="connsiteY47" fmla="*/ 4995409 h 5327755"/>
                <a:gd name="connsiteX48" fmla="*/ 4768378 w 6882880"/>
                <a:gd name="connsiteY48" fmla="*/ 4066975 h 5327755"/>
                <a:gd name="connsiteX49" fmla="*/ 4775998 w 6882880"/>
                <a:gd name="connsiteY49" fmla="*/ 3333815 h 5327755"/>
                <a:gd name="connsiteX50" fmla="*/ 4208983 w 6882880"/>
                <a:gd name="connsiteY50" fmla="*/ 3341435 h 5327755"/>
                <a:gd name="connsiteX51" fmla="*/ 4525599 w 6882880"/>
                <a:gd name="connsiteY51" fmla="*/ 2491371 h 5327755"/>
                <a:gd name="connsiteX52" fmla="*/ 4671826 w 6882880"/>
                <a:gd name="connsiteY52" fmla="*/ 1990573 h 5327755"/>
                <a:gd name="connsiteX53" fmla="*/ 4733509 w 6882880"/>
                <a:gd name="connsiteY53" fmla="*/ 1536219 h 5327755"/>
                <a:gd name="connsiteX54" fmla="*/ 4477805 w 6882880"/>
                <a:gd name="connsiteY54" fmla="*/ 1183818 h 5327755"/>
                <a:gd name="connsiteX55" fmla="*/ 3955305 w 6882880"/>
                <a:gd name="connsiteY55" fmla="*/ 767853 h 5327755"/>
                <a:gd name="connsiteX56" fmla="*/ 3375606 w 6882880"/>
                <a:gd name="connsiteY56" fmla="*/ 382416 h 5327755"/>
                <a:gd name="connsiteX57" fmla="*/ 2627206 w 6882880"/>
                <a:gd name="connsiteY57" fmla="*/ 879982 h 5327755"/>
                <a:gd name="connsiteX58" fmla="*/ 2360989 w 6882880"/>
                <a:gd name="connsiteY58" fmla="*/ 1115141 h 5327755"/>
                <a:gd name="connsiteX59" fmla="*/ 2256961 w 6882880"/>
                <a:gd name="connsiteY59" fmla="*/ 1303712 h 5327755"/>
                <a:gd name="connsiteX60" fmla="*/ 2218283 w 6882880"/>
                <a:gd name="connsiteY60" fmla="*/ 1597613 h 5327755"/>
                <a:gd name="connsiteX61" fmla="*/ 2218283 w 6882880"/>
                <a:gd name="connsiteY61" fmla="*/ 2928701 h 5327755"/>
                <a:gd name="connsiteX62" fmla="*/ 2218283 w 6882880"/>
                <a:gd name="connsiteY62" fmla="*/ 5012144 h 5327755"/>
                <a:gd name="connsiteX63" fmla="*/ 2171984 w 6882880"/>
                <a:gd name="connsiteY63" fmla="*/ 5232063 h 5327755"/>
                <a:gd name="connsiteX64" fmla="*/ 1998364 w 6882880"/>
                <a:gd name="connsiteY64" fmla="*/ 5301512 h 5327755"/>
                <a:gd name="connsiteX65" fmla="*/ 1720571 w 6882880"/>
                <a:gd name="connsiteY65" fmla="*/ 5278362 h 5327755"/>
                <a:gd name="connsiteX66" fmla="*/ 1639548 w 6882880"/>
                <a:gd name="connsiteY66" fmla="*/ 5139466 h 5327755"/>
                <a:gd name="connsiteX67" fmla="*/ 1674272 w 6882880"/>
                <a:gd name="connsiteY67" fmla="*/ 4688053 h 5327755"/>
                <a:gd name="connsiteX68" fmla="*/ 1627974 w 6882880"/>
                <a:gd name="connsiteY68" fmla="*/ 3449562 h 5327755"/>
                <a:gd name="connsiteX69" fmla="*/ 1604824 w 6882880"/>
                <a:gd name="connsiteY69" fmla="*/ 3345390 h 5327755"/>
                <a:gd name="connsiteX70" fmla="*/ 1570100 w 6882880"/>
                <a:gd name="connsiteY70" fmla="*/ 3495861 h 5327755"/>
                <a:gd name="connsiteX71" fmla="*/ 1615965 w 6882880"/>
                <a:gd name="connsiteY71" fmla="*/ 4931122 h 5327755"/>
                <a:gd name="connsiteX72" fmla="*/ 1546951 w 6882880"/>
                <a:gd name="connsiteY72" fmla="*/ 5208914 h 5327755"/>
                <a:gd name="connsiteX73" fmla="*/ 1350181 w 6882880"/>
                <a:gd name="connsiteY73" fmla="*/ 5313086 h 5327755"/>
                <a:gd name="connsiteX74" fmla="*/ 1083964 w 6882880"/>
                <a:gd name="connsiteY74" fmla="*/ 5255213 h 5327755"/>
                <a:gd name="connsiteX75" fmla="*/ 991366 w 6882880"/>
                <a:gd name="connsiteY75" fmla="*/ 5081593 h 5327755"/>
                <a:gd name="connsiteX76" fmla="*/ 991366 w 6882880"/>
                <a:gd name="connsiteY76" fmla="*/ 4988995 h 5327755"/>
                <a:gd name="connsiteX77" fmla="*/ 998986 w 6882880"/>
                <a:gd name="connsiteY77" fmla="*/ 1985509 h 5327755"/>
                <a:gd name="connsiteX78" fmla="*/ 987411 w 6882880"/>
                <a:gd name="connsiteY78" fmla="*/ 1543405 h 5327755"/>
                <a:gd name="connsiteX0" fmla="*/ 987411 w 6882880"/>
                <a:gd name="connsiteY0" fmla="*/ 1543405 h 5314376"/>
                <a:gd name="connsiteX1" fmla="*/ 872388 w 6882880"/>
                <a:gd name="connsiteY1" fmla="*/ 1497395 h 5314376"/>
                <a:gd name="connsiteX2" fmla="*/ 768216 w 6882880"/>
                <a:gd name="connsiteY2" fmla="*/ 1639089 h 5314376"/>
                <a:gd name="connsiteX3" fmla="*/ 586252 w 6882880"/>
                <a:gd name="connsiteY3" fmla="*/ 2002727 h 5314376"/>
                <a:gd name="connsiteX4" fmla="*/ 404578 w 6882880"/>
                <a:gd name="connsiteY4" fmla="*/ 2366075 h 5314376"/>
                <a:gd name="connsiteX5" fmla="*/ 212631 w 6882880"/>
                <a:gd name="connsiteY5" fmla="*/ 2581172 h 5314376"/>
                <a:gd name="connsiteX6" fmla="*/ 31246 w 6882880"/>
                <a:gd name="connsiteY6" fmla="*/ 2531931 h 5314376"/>
                <a:gd name="connsiteX7" fmla="*/ 7373 w 6882880"/>
                <a:gd name="connsiteY7" fmla="*/ 2353922 h 5314376"/>
                <a:gd name="connsiteX8" fmla="*/ 88541 w 6882880"/>
                <a:gd name="connsiteY8" fmla="*/ 2118474 h 5314376"/>
                <a:gd name="connsiteX9" fmla="*/ 533346 w 6882880"/>
                <a:gd name="connsiteY9" fmla="*/ 1096863 h 5314376"/>
                <a:gd name="connsiteX10" fmla="*/ 671664 w 6882880"/>
                <a:gd name="connsiteY10" fmla="*/ 809377 h 5314376"/>
                <a:gd name="connsiteX11" fmla="*/ 886760 w 6882880"/>
                <a:gd name="connsiteY11" fmla="*/ 671349 h 5314376"/>
                <a:gd name="connsiteX12" fmla="*/ 1400290 w 6882880"/>
                <a:gd name="connsiteY12" fmla="*/ 644534 h 5314376"/>
                <a:gd name="connsiteX13" fmla="*/ 1952065 w 6882880"/>
                <a:gd name="connsiteY13" fmla="*/ 613620 h 5314376"/>
                <a:gd name="connsiteX14" fmla="*/ 2337550 w 6882880"/>
                <a:gd name="connsiteY14" fmla="*/ 494063 h 5314376"/>
                <a:gd name="connsiteX15" fmla="*/ 3060148 w 6882880"/>
                <a:gd name="connsiteY15" fmla="*/ 107565 h 5314376"/>
                <a:gd name="connsiteX16" fmla="*/ 3371796 w 6882880"/>
                <a:gd name="connsiteY16" fmla="*/ 17 h 5314376"/>
                <a:gd name="connsiteX17" fmla="*/ 3668783 w 6882880"/>
                <a:gd name="connsiteY17" fmla="*/ 111809 h 5314376"/>
                <a:gd name="connsiteX18" fmla="*/ 4124295 w 6882880"/>
                <a:gd name="connsiteY18" fmla="*/ 374217 h 5314376"/>
                <a:gd name="connsiteX19" fmla="*/ 4521645 w 6882880"/>
                <a:gd name="connsiteY19" fmla="*/ 579041 h 5314376"/>
                <a:gd name="connsiteX20" fmla="*/ 5227700 w 6882880"/>
                <a:gd name="connsiteY20" fmla="*/ 671638 h 5314376"/>
                <a:gd name="connsiteX21" fmla="*/ 5771710 w 6882880"/>
                <a:gd name="connsiteY21" fmla="*/ 694788 h 5314376"/>
                <a:gd name="connsiteX22" fmla="*/ 6049503 w 6882880"/>
                <a:gd name="connsiteY22" fmla="*/ 868408 h 5314376"/>
                <a:gd name="connsiteX23" fmla="*/ 6362019 w 6882880"/>
                <a:gd name="connsiteY23" fmla="*/ 1366119 h 5314376"/>
                <a:gd name="connsiteX24" fmla="*/ 6767133 w 6882880"/>
                <a:gd name="connsiteY24" fmla="*/ 2106899 h 5314376"/>
                <a:gd name="connsiteX25" fmla="*/ 6882880 w 6882880"/>
                <a:gd name="connsiteY25" fmla="*/ 2373117 h 5314376"/>
                <a:gd name="connsiteX26" fmla="*/ 6825007 w 6882880"/>
                <a:gd name="connsiteY26" fmla="*/ 2569886 h 5314376"/>
                <a:gd name="connsiteX27" fmla="*/ 6686110 w 6882880"/>
                <a:gd name="connsiteY27" fmla="*/ 2581461 h 5314376"/>
                <a:gd name="connsiteX28" fmla="*/ 6489341 w 6882880"/>
                <a:gd name="connsiteY28" fmla="*/ 2477289 h 5314376"/>
                <a:gd name="connsiteX29" fmla="*/ 6223123 w 6882880"/>
                <a:gd name="connsiteY29" fmla="*/ 2049026 h 5314376"/>
                <a:gd name="connsiteX30" fmla="*/ 6003204 w 6882880"/>
                <a:gd name="connsiteY30" fmla="*/ 1667061 h 5314376"/>
                <a:gd name="connsiteX31" fmla="*/ 5875883 w 6882880"/>
                <a:gd name="connsiteY31" fmla="*/ 1539739 h 5314376"/>
                <a:gd name="connsiteX32" fmla="*/ 5841158 w 6882880"/>
                <a:gd name="connsiteY32" fmla="*/ 1551314 h 5314376"/>
                <a:gd name="connsiteX33" fmla="*/ 5933756 w 6882880"/>
                <a:gd name="connsiteY33" fmla="*/ 1933279 h 5314376"/>
                <a:gd name="connsiteX34" fmla="*/ 6408318 w 6882880"/>
                <a:gd name="connsiteY34" fmla="*/ 3322241 h 5314376"/>
                <a:gd name="connsiteX35" fmla="*/ 6385169 w 6882880"/>
                <a:gd name="connsiteY35" fmla="*/ 3356965 h 5314376"/>
                <a:gd name="connsiteX36" fmla="*/ 5841158 w 6882880"/>
                <a:gd name="connsiteY36" fmla="*/ 3345390 h 5314376"/>
                <a:gd name="connsiteX37" fmla="*/ 5829873 w 6882880"/>
                <a:gd name="connsiteY37" fmla="*/ 4933726 h 5314376"/>
                <a:gd name="connsiteX38" fmla="*/ 5660931 w 6882880"/>
                <a:gd name="connsiteY38" fmla="*/ 5305177 h 5314376"/>
                <a:gd name="connsiteX39" fmla="*/ 5425627 w 6882880"/>
                <a:gd name="connsiteY39" fmla="*/ 5248316 h 5314376"/>
                <a:gd name="connsiteX40" fmla="*/ 5343447 w 6882880"/>
                <a:gd name="connsiteY40" fmla="*/ 4932569 h 5314376"/>
                <a:gd name="connsiteX41" fmla="*/ 5343447 w 6882880"/>
                <a:gd name="connsiteY41" fmla="*/ 3437988 h 5314376"/>
                <a:gd name="connsiteX42" fmla="*/ 5297148 w 6882880"/>
                <a:gd name="connsiteY42" fmla="*/ 3368539 h 5314376"/>
                <a:gd name="connsiteX43" fmla="*/ 5262424 w 6882880"/>
                <a:gd name="connsiteY43" fmla="*/ 3449562 h 5314376"/>
                <a:gd name="connsiteX44" fmla="*/ 5270334 w 6882880"/>
                <a:gd name="connsiteY44" fmla="*/ 4908840 h 5314376"/>
                <a:gd name="connsiteX45" fmla="*/ 5174071 w 6882880"/>
                <a:gd name="connsiteY45" fmla="*/ 5259312 h 5314376"/>
                <a:gd name="connsiteX46" fmla="*/ 4888803 w 6882880"/>
                <a:gd name="connsiteY46" fmla="*/ 5274842 h 5314376"/>
                <a:gd name="connsiteX47" fmla="*/ 4768523 w 6882880"/>
                <a:gd name="connsiteY47" fmla="*/ 4995409 h 5314376"/>
                <a:gd name="connsiteX48" fmla="*/ 4768378 w 6882880"/>
                <a:gd name="connsiteY48" fmla="*/ 4066975 h 5314376"/>
                <a:gd name="connsiteX49" fmla="*/ 4775998 w 6882880"/>
                <a:gd name="connsiteY49" fmla="*/ 3333815 h 5314376"/>
                <a:gd name="connsiteX50" fmla="*/ 4208983 w 6882880"/>
                <a:gd name="connsiteY50" fmla="*/ 3341435 h 5314376"/>
                <a:gd name="connsiteX51" fmla="*/ 4525599 w 6882880"/>
                <a:gd name="connsiteY51" fmla="*/ 2491371 h 5314376"/>
                <a:gd name="connsiteX52" fmla="*/ 4671826 w 6882880"/>
                <a:gd name="connsiteY52" fmla="*/ 1990573 h 5314376"/>
                <a:gd name="connsiteX53" fmla="*/ 4733509 w 6882880"/>
                <a:gd name="connsiteY53" fmla="*/ 1536219 h 5314376"/>
                <a:gd name="connsiteX54" fmla="*/ 4477805 w 6882880"/>
                <a:gd name="connsiteY54" fmla="*/ 1183818 h 5314376"/>
                <a:gd name="connsiteX55" fmla="*/ 3955305 w 6882880"/>
                <a:gd name="connsiteY55" fmla="*/ 767853 h 5314376"/>
                <a:gd name="connsiteX56" fmla="*/ 3375606 w 6882880"/>
                <a:gd name="connsiteY56" fmla="*/ 382416 h 5314376"/>
                <a:gd name="connsiteX57" fmla="*/ 2627206 w 6882880"/>
                <a:gd name="connsiteY57" fmla="*/ 879982 h 5314376"/>
                <a:gd name="connsiteX58" fmla="*/ 2360989 w 6882880"/>
                <a:gd name="connsiteY58" fmla="*/ 1115141 h 5314376"/>
                <a:gd name="connsiteX59" fmla="*/ 2256961 w 6882880"/>
                <a:gd name="connsiteY59" fmla="*/ 1303712 h 5314376"/>
                <a:gd name="connsiteX60" fmla="*/ 2218283 w 6882880"/>
                <a:gd name="connsiteY60" fmla="*/ 1597613 h 5314376"/>
                <a:gd name="connsiteX61" fmla="*/ 2218283 w 6882880"/>
                <a:gd name="connsiteY61" fmla="*/ 2928701 h 5314376"/>
                <a:gd name="connsiteX62" fmla="*/ 2218283 w 6882880"/>
                <a:gd name="connsiteY62" fmla="*/ 5012144 h 5314376"/>
                <a:gd name="connsiteX63" fmla="*/ 2171984 w 6882880"/>
                <a:gd name="connsiteY63" fmla="*/ 5232063 h 5314376"/>
                <a:gd name="connsiteX64" fmla="*/ 1998364 w 6882880"/>
                <a:gd name="connsiteY64" fmla="*/ 5301512 h 5314376"/>
                <a:gd name="connsiteX65" fmla="*/ 1720571 w 6882880"/>
                <a:gd name="connsiteY65" fmla="*/ 5278362 h 5314376"/>
                <a:gd name="connsiteX66" fmla="*/ 1639548 w 6882880"/>
                <a:gd name="connsiteY66" fmla="*/ 5139466 h 5314376"/>
                <a:gd name="connsiteX67" fmla="*/ 1674272 w 6882880"/>
                <a:gd name="connsiteY67" fmla="*/ 4688053 h 5314376"/>
                <a:gd name="connsiteX68" fmla="*/ 1627974 w 6882880"/>
                <a:gd name="connsiteY68" fmla="*/ 3449562 h 5314376"/>
                <a:gd name="connsiteX69" fmla="*/ 1604824 w 6882880"/>
                <a:gd name="connsiteY69" fmla="*/ 3345390 h 5314376"/>
                <a:gd name="connsiteX70" fmla="*/ 1570100 w 6882880"/>
                <a:gd name="connsiteY70" fmla="*/ 3495861 h 5314376"/>
                <a:gd name="connsiteX71" fmla="*/ 1615965 w 6882880"/>
                <a:gd name="connsiteY71" fmla="*/ 4931122 h 5314376"/>
                <a:gd name="connsiteX72" fmla="*/ 1546951 w 6882880"/>
                <a:gd name="connsiteY72" fmla="*/ 5208914 h 5314376"/>
                <a:gd name="connsiteX73" fmla="*/ 1350181 w 6882880"/>
                <a:gd name="connsiteY73" fmla="*/ 5313086 h 5314376"/>
                <a:gd name="connsiteX74" fmla="*/ 1083964 w 6882880"/>
                <a:gd name="connsiteY74" fmla="*/ 5255213 h 5314376"/>
                <a:gd name="connsiteX75" fmla="*/ 991366 w 6882880"/>
                <a:gd name="connsiteY75" fmla="*/ 5081593 h 5314376"/>
                <a:gd name="connsiteX76" fmla="*/ 991366 w 6882880"/>
                <a:gd name="connsiteY76" fmla="*/ 4988995 h 5314376"/>
                <a:gd name="connsiteX77" fmla="*/ 998986 w 6882880"/>
                <a:gd name="connsiteY77" fmla="*/ 1985509 h 5314376"/>
                <a:gd name="connsiteX78" fmla="*/ 987411 w 6882880"/>
                <a:gd name="connsiteY78" fmla="*/ 1543405 h 531437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29873 w 6882880"/>
                <a:gd name="connsiteY37" fmla="*/ 4933726 h 5313086"/>
                <a:gd name="connsiteX38" fmla="*/ 5687601 w 6882880"/>
                <a:gd name="connsiteY38" fmla="*/ 5301367 h 5313086"/>
                <a:gd name="connsiteX39" fmla="*/ 5425627 w 6882880"/>
                <a:gd name="connsiteY39" fmla="*/ 5248316 h 5313086"/>
                <a:gd name="connsiteX40" fmla="*/ 5343447 w 6882880"/>
                <a:gd name="connsiteY40" fmla="*/ 4932569 h 5313086"/>
                <a:gd name="connsiteX41" fmla="*/ 5343447 w 6882880"/>
                <a:gd name="connsiteY41" fmla="*/ 3437988 h 5313086"/>
                <a:gd name="connsiteX42" fmla="*/ 5297148 w 6882880"/>
                <a:gd name="connsiteY42" fmla="*/ 3368539 h 5313086"/>
                <a:gd name="connsiteX43" fmla="*/ 5262424 w 6882880"/>
                <a:gd name="connsiteY43" fmla="*/ 3449562 h 5313086"/>
                <a:gd name="connsiteX44" fmla="*/ 5270334 w 6882880"/>
                <a:gd name="connsiteY44" fmla="*/ 4908840 h 5313086"/>
                <a:gd name="connsiteX45" fmla="*/ 5174071 w 6882880"/>
                <a:gd name="connsiteY45" fmla="*/ 5259312 h 5313086"/>
                <a:gd name="connsiteX46" fmla="*/ 4888803 w 6882880"/>
                <a:gd name="connsiteY46" fmla="*/ 5274842 h 5313086"/>
                <a:gd name="connsiteX47" fmla="*/ 4768523 w 6882880"/>
                <a:gd name="connsiteY47" fmla="*/ 4995409 h 5313086"/>
                <a:gd name="connsiteX48" fmla="*/ 4768378 w 6882880"/>
                <a:gd name="connsiteY48" fmla="*/ 4066975 h 5313086"/>
                <a:gd name="connsiteX49" fmla="*/ 4775998 w 6882880"/>
                <a:gd name="connsiteY49" fmla="*/ 3333815 h 5313086"/>
                <a:gd name="connsiteX50" fmla="*/ 4208983 w 6882880"/>
                <a:gd name="connsiteY50" fmla="*/ 3341435 h 5313086"/>
                <a:gd name="connsiteX51" fmla="*/ 4525599 w 6882880"/>
                <a:gd name="connsiteY51" fmla="*/ 2491371 h 5313086"/>
                <a:gd name="connsiteX52" fmla="*/ 4671826 w 6882880"/>
                <a:gd name="connsiteY52" fmla="*/ 1990573 h 5313086"/>
                <a:gd name="connsiteX53" fmla="*/ 4733509 w 6882880"/>
                <a:gd name="connsiteY53" fmla="*/ 1536219 h 5313086"/>
                <a:gd name="connsiteX54" fmla="*/ 4477805 w 6882880"/>
                <a:gd name="connsiteY54" fmla="*/ 1183818 h 5313086"/>
                <a:gd name="connsiteX55" fmla="*/ 3955305 w 6882880"/>
                <a:gd name="connsiteY55" fmla="*/ 767853 h 5313086"/>
                <a:gd name="connsiteX56" fmla="*/ 3375606 w 6882880"/>
                <a:gd name="connsiteY56" fmla="*/ 382416 h 5313086"/>
                <a:gd name="connsiteX57" fmla="*/ 2627206 w 6882880"/>
                <a:gd name="connsiteY57" fmla="*/ 879982 h 5313086"/>
                <a:gd name="connsiteX58" fmla="*/ 2360989 w 6882880"/>
                <a:gd name="connsiteY58" fmla="*/ 1115141 h 5313086"/>
                <a:gd name="connsiteX59" fmla="*/ 2256961 w 6882880"/>
                <a:gd name="connsiteY59" fmla="*/ 1303712 h 5313086"/>
                <a:gd name="connsiteX60" fmla="*/ 2218283 w 6882880"/>
                <a:gd name="connsiteY60" fmla="*/ 1597613 h 5313086"/>
                <a:gd name="connsiteX61" fmla="*/ 2218283 w 6882880"/>
                <a:gd name="connsiteY61" fmla="*/ 2928701 h 5313086"/>
                <a:gd name="connsiteX62" fmla="*/ 2218283 w 6882880"/>
                <a:gd name="connsiteY62" fmla="*/ 5012144 h 5313086"/>
                <a:gd name="connsiteX63" fmla="*/ 2171984 w 6882880"/>
                <a:gd name="connsiteY63" fmla="*/ 5232063 h 5313086"/>
                <a:gd name="connsiteX64" fmla="*/ 1998364 w 6882880"/>
                <a:gd name="connsiteY64" fmla="*/ 5301512 h 5313086"/>
                <a:gd name="connsiteX65" fmla="*/ 1720571 w 6882880"/>
                <a:gd name="connsiteY65" fmla="*/ 5278362 h 5313086"/>
                <a:gd name="connsiteX66" fmla="*/ 1639548 w 6882880"/>
                <a:gd name="connsiteY66" fmla="*/ 5139466 h 5313086"/>
                <a:gd name="connsiteX67" fmla="*/ 1674272 w 6882880"/>
                <a:gd name="connsiteY67" fmla="*/ 4688053 h 5313086"/>
                <a:gd name="connsiteX68" fmla="*/ 1627974 w 6882880"/>
                <a:gd name="connsiteY68" fmla="*/ 3449562 h 5313086"/>
                <a:gd name="connsiteX69" fmla="*/ 1604824 w 6882880"/>
                <a:gd name="connsiteY69" fmla="*/ 3345390 h 5313086"/>
                <a:gd name="connsiteX70" fmla="*/ 1570100 w 6882880"/>
                <a:gd name="connsiteY70" fmla="*/ 3495861 h 5313086"/>
                <a:gd name="connsiteX71" fmla="*/ 1615965 w 6882880"/>
                <a:gd name="connsiteY71" fmla="*/ 4931122 h 5313086"/>
                <a:gd name="connsiteX72" fmla="*/ 1546951 w 6882880"/>
                <a:gd name="connsiteY72" fmla="*/ 5208914 h 5313086"/>
                <a:gd name="connsiteX73" fmla="*/ 1350181 w 6882880"/>
                <a:gd name="connsiteY73" fmla="*/ 5313086 h 5313086"/>
                <a:gd name="connsiteX74" fmla="*/ 1083964 w 6882880"/>
                <a:gd name="connsiteY74" fmla="*/ 5255213 h 5313086"/>
                <a:gd name="connsiteX75" fmla="*/ 991366 w 6882880"/>
                <a:gd name="connsiteY75" fmla="*/ 5081593 h 5313086"/>
                <a:gd name="connsiteX76" fmla="*/ 991366 w 6882880"/>
                <a:gd name="connsiteY76" fmla="*/ 4988995 h 5313086"/>
                <a:gd name="connsiteX77" fmla="*/ 998986 w 6882880"/>
                <a:gd name="connsiteY77" fmla="*/ 1985509 h 5313086"/>
                <a:gd name="connsiteX78" fmla="*/ 987411 w 6882880"/>
                <a:gd name="connsiteY78" fmla="*/ 1543405 h 5313086"/>
                <a:gd name="connsiteX0" fmla="*/ 987411 w 6882880"/>
                <a:gd name="connsiteY0" fmla="*/ 1543405 h 5322707"/>
                <a:gd name="connsiteX1" fmla="*/ 872388 w 6882880"/>
                <a:gd name="connsiteY1" fmla="*/ 1497395 h 5322707"/>
                <a:gd name="connsiteX2" fmla="*/ 768216 w 6882880"/>
                <a:gd name="connsiteY2" fmla="*/ 1639089 h 5322707"/>
                <a:gd name="connsiteX3" fmla="*/ 586252 w 6882880"/>
                <a:gd name="connsiteY3" fmla="*/ 2002727 h 5322707"/>
                <a:gd name="connsiteX4" fmla="*/ 404578 w 6882880"/>
                <a:gd name="connsiteY4" fmla="*/ 2366075 h 5322707"/>
                <a:gd name="connsiteX5" fmla="*/ 212631 w 6882880"/>
                <a:gd name="connsiteY5" fmla="*/ 2581172 h 5322707"/>
                <a:gd name="connsiteX6" fmla="*/ 31246 w 6882880"/>
                <a:gd name="connsiteY6" fmla="*/ 2531931 h 5322707"/>
                <a:gd name="connsiteX7" fmla="*/ 7373 w 6882880"/>
                <a:gd name="connsiteY7" fmla="*/ 2353922 h 5322707"/>
                <a:gd name="connsiteX8" fmla="*/ 88541 w 6882880"/>
                <a:gd name="connsiteY8" fmla="*/ 2118474 h 5322707"/>
                <a:gd name="connsiteX9" fmla="*/ 533346 w 6882880"/>
                <a:gd name="connsiteY9" fmla="*/ 1096863 h 5322707"/>
                <a:gd name="connsiteX10" fmla="*/ 671664 w 6882880"/>
                <a:gd name="connsiteY10" fmla="*/ 809377 h 5322707"/>
                <a:gd name="connsiteX11" fmla="*/ 886760 w 6882880"/>
                <a:gd name="connsiteY11" fmla="*/ 671349 h 5322707"/>
                <a:gd name="connsiteX12" fmla="*/ 1400290 w 6882880"/>
                <a:gd name="connsiteY12" fmla="*/ 644534 h 5322707"/>
                <a:gd name="connsiteX13" fmla="*/ 1952065 w 6882880"/>
                <a:gd name="connsiteY13" fmla="*/ 613620 h 5322707"/>
                <a:gd name="connsiteX14" fmla="*/ 2337550 w 6882880"/>
                <a:gd name="connsiteY14" fmla="*/ 494063 h 5322707"/>
                <a:gd name="connsiteX15" fmla="*/ 3060148 w 6882880"/>
                <a:gd name="connsiteY15" fmla="*/ 107565 h 5322707"/>
                <a:gd name="connsiteX16" fmla="*/ 3371796 w 6882880"/>
                <a:gd name="connsiteY16" fmla="*/ 17 h 5322707"/>
                <a:gd name="connsiteX17" fmla="*/ 3668783 w 6882880"/>
                <a:gd name="connsiteY17" fmla="*/ 111809 h 5322707"/>
                <a:gd name="connsiteX18" fmla="*/ 4124295 w 6882880"/>
                <a:gd name="connsiteY18" fmla="*/ 374217 h 5322707"/>
                <a:gd name="connsiteX19" fmla="*/ 4521645 w 6882880"/>
                <a:gd name="connsiteY19" fmla="*/ 579041 h 5322707"/>
                <a:gd name="connsiteX20" fmla="*/ 5227700 w 6882880"/>
                <a:gd name="connsiteY20" fmla="*/ 671638 h 5322707"/>
                <a:gd name="connsiteX21" fmla="*/ 5771710 w 6882880"/>
                <a:gd name="connsiteY21" fmla="*/ 694788 h 5322707"/>
                <a:gd name="connsiteX22" fmla="*/ 6049503 w 6882880"/>
                <a:gd name="connsiteY22" fmla="*/ 868408 h 5322707"/>
                <a:gd name="connsiteX23" fmla="*/ 6362019 w 6882880"/>
                <a:gd name="connsiteY23" fmla="*/ 1366119 h 5322707"/>
                <a:gd name="connsiteX24" fmla="*/ 6767133 w 6882880"/>
                <a:gd name="connsiteY24" fmla="*/ 2106899 h 5322707"/>
                <a:gd name="connsiteX25" fmla="*/ 6882880 w 6882880"/>
                <a:gd name="connsiteY25" fmla="*/ 2373117 h 5322707"/>
                <a:gd name="connsiteX26" fmla="*/ 6825007 w 6882880"/>
                <a:gd name="connsiteY26" fmla="*/ 2569886 h 5322707"/>
                <a:gd name="connsiteX27" fmla="*/ 6686110 w 6882880"/>
                <a:gd name="connsiteY27" fmla="*/ 2581461 h 5322707"/>
                <a:gd name="connsiteX28" fmla="*/ 6489341 w 6882880"/>
                <a:gd name="connsiteY28" fmla="*/ 2477289 h 5322707"/>
                <a:gd name="connsiteX29" fmla="*/ 6223123 w 6882880"/>
                <a:gd name="connsiteY29" fmla="*/ 2049026 h 5322707"/>
                <a:gd name="connsiteX30" fmla="*/ 6003204 w 6882880"/>
                <a:gd name="connsiteY30" fmla="*/ 1667061 h 5322707"/>
                <a:gd name="connsiteX31" fmla="*/ 5875883 w 6882880"/>
                <a:gd name="connsiteY31" fmla="*/ 1539739 h 5322707"/>
                <a:gd name="connsiteX32" fmla="*/ 5841158 w 6882880"/>
                <a:gd name="connsiteY32" fmla="*/ 1551314 h 5322707"/>
                <a:gd name="connsiteX33" fmla="*/ 5933756 w 6882880"/>
                <a:gd name="connsiteY33" fmla="*/ 1933279 h 5322707"/>
                <a:gd name="connsiteX34" fmla="*/ 6408318 w 6882880"/>
                <a:gd name="connsiteY34" fmla="*/ 3322241 h 5322707"/>
                <a:gd name="connsiteX35" fmla="*/ 6385169 w 6882880"/>
                <a:gd name="connsiteY35" fmla="*/ 3356965 h 5322707"/>
                <a:gd name="connsiteX36" fmla="*/ 5841158 w 6882880"/>
                <a:gd name="connsiteY36" fmla="*/ 3345390 h 5322707"/>
                <a:gd name="connsiteX37" fmla="*/ 5856543 w 6882880"/>
                <a:gd name="connsiteY37" fmla="*/ 4960396 h 5322707"/>
                <a:gd name="connsiteX38" fmla="*/ 5687601 w 6882880"/>
                <a:gd name="connsiteY38" fmla="*/ 5301367 h 5322707"/>
                <a:gd name="connsiteX39" fmla="*/ 5425627 w 6882880"/>
                <a:gd name="connsiteY39" fmla="*/ 5248316 h 5322707"/>
                <a:gd name="connsiteX40" fmla="*/ 5343447 w 6882880"/>
                <a:gd name="connsiteY40" fmla="*/ 4932569 h 5322707"/>
                <a:gd name="connsiteX41" fmla="*/ 5343447 w 6882880"/>
                <a:gd name="connsiteY41" fmla="*/ 3437988 h 5322707"/>
                <a:gd name="connsiteX42" fmla="*/ 5297148 w 6882880"/>
                <a:gd name="connsiteY42" fmla="*/ 3368539 h 5322707"/>
                <a:gd name="connsiteX43" fmla="*/ 5262424 w 6882880"/>
                <a:gd name="connsiteY43" fmla="*/ 3449562 h 5322707"/>
                <a:gd name="connsiteX44" fmla="*/ 5270334 w 6882880"/>
                <a:gd name="connsiteY44" fmla="*/ 4908840 h 5322707"/>
                <a:gd name="connsiteX45" fmla="*/ 5174071 w 6882880"/>
                <a:gd name="connsiteY45" fmla="*/ 5259312 h 5322707"/>
                <a:gd name="connsiteX46" fmla="*/ 4888803 w 6882880"/>
                <a:gd name="connsiteY46" fmla="*/ 5274842 h 5322707"/>
                <a:gd name="connsiteX47" fmla="*/ 4768523 w 6882880"/>
                <a:gd name="connsiteY47" fmla="*/ 4995409 h 5322707"/>
                <a:gd name="connsiteX48" fmla="*/ 4768378 w 6882880"/>
                <a:gd name="connsiteY48" fmla="*/ 4066975 h 5322707"/>
                <a:gd name="connsiteX49" fmla="*/ 4775998 w 6882880"/>
                <a:gd name="connsiteY49" fmla="*/ 3333815 h 5322707"/>
                <a:gd name="connsiteX50" fmla="*/ 4208983 w 6882880"/>
                <a:gd name="connsiteY50" fmla="*/ 3341435 h 5322707"/>
                <a:gd name="connsiteX51" fmla="*/ 4525599 w 6882880"/>
                <a:gd name="connsiteY51" fmla="*/ 2491371 h 5322707"/>
                <a:gd name="connsiteX52" fmla="*/ 4671826 w 6882880"/>
                <a:gd name="connsiteY52" fmla="*/ 1990573 h 5322707"/>
                <a:gd name="connsiteX53" fmla="*/ 4733509 w 6882880"/>
                <a:gd name="connsiteY53" fmla="*/ 1536219 h 5322707"/>
                <a:gd name="connsiteX54" fmla="*/ 4477805 w 6882880"/>
                <a:gd name="connsiteY54" fmla="*/ 1183818 h 5322707"/>
                <a:gd name="connsiteX55" fmla="*/ 3955305 w 6882880"/>
                <a:gd name="connsiteY55" fmla="*/ 767853 h 5322707"/>
                <a:gd name="connsiteX56" fmla="*/ 3375606 w 6882880"/>
                <a:gd name="connsiteY56" fmla="*/ 382416 h 5322707"/>
                <a:gd name="connsiteX57" fmla="*/ 2627206 w 6882880"/>
                <a:gd name="connsiteY57" fmla="*/ 879982 h 5322707"/>
                <a:gd name="connsiteX58" fmla="*/ 2360989 w 6882880"/>
                <a:gd name="connsiteY58" fmla="*/ 1115141 h 5322707"/>
                <a:gd name="connsiteX59" fmla="*/ 2256961 w 6882880"/>
                <a:gd name="connsiteY59" fmla="*/ 1303712 h 5322707"/>
                <a:gd name="connsiteX60" fmla="*/ 2218283 w 6882880"/>
                <a:gd name="connsiteY60" fmla="*/ 1597613 h 5322707"/>
                <a:gd name="connsiteX61" fmla="*/ 2218283 w 6882880"/>
                <a:gd name="connsiteY61" fmla="*/ 2928701 h 5322707"/>
                <a:gd name="connsiteX62" fmla="*/ 2218283 w 6882880"/>
                <a:gd name="connsiteY62" fmla="*/ 5012144 h 5322707"/>
                <a:gd name="connsiteX63" fmla="*/ 2171984 w 6882880"/>
                <a:gd name="connsiteY63" fmla="*/ 5232063 h 5322707"/>
                <a:gd name="connsiteX64" fmla="*/ 1998364 w 6882880"/>
                <a:gd name="connsiteY64" fmla="*/ 5301512 h 5322707"/>
                <a:gd name="connsiteX65" fmla="*/ 1720571 w 6882880"/>
                <a:gd name="connsiteY65" fmla="*/ 5278362 h 5322707"/>
                <a:gd name="connsiteX66" fmla="*/ 1639548 w 6882880"/>
                <a:gd name="connsiteY66" fmla="*/ 5139466 h 5322707"/>
                <a:gd name="connsiteX67" fmla="*/ 1674272 w 6882880"/>
                <a:gd name="connsiteY67" fmla="*/ 4688053 h 5322707"/>
                <a:gd name="connsiteX68" fmla="*/ 1627974 w 6882880"/>
                <a:gd name="connsiteY68" fmla="*/ 3449562 h 5322707"/>
                <a:gd name="connsiteX69" fmla="*/ 1604824 w 6882880"/>
                <a:gd name="connsiteY69" fmla="*/ 3345390 h 5322707"/>
                <a:gd name="connsiteX70" fmla="*/ 1570100 w 6882880"/>
                <a:gd name="connsiteY70" fmla="*/ 3495861 h 5322707"/>
                <a:gd name="connsiteX71" fmla="*/ 1615965 w 6882880"/>
                <a:gd name="connsiteY71" fmla="*/ 4931122 h 5322707"/>
                <a:gd name="connsiteX72" fmla="*/ 1546951 w 6882880"/>
                <a:gd name="connsiteY72" fmla="*/ 5208914 h 5322707"/>
                <a:gd name="connsiteX73" fmla="*/ 1350181 w 6882880"/>
                <a:gd name="connsiteY73" fmla="*/ 5313086 h 5322707"/>
                <a:gd name="connsiteX74" fmla="*/ 1083964 w 6882880"/>
                <a:gd name="connsiteY74" fmla="*/ 5255213 h 5322707"/>
                <a:gd name="connsiteX75" fmla="*/ 991366 w 6882880"/>
                <a:gd name="connsiteY75" fmla="*/ 5081593 h 5322707"/>
                <a:gd name="connsiteX76" fmla="*/ 991366 w 6882880"/>
                <a:gd name="connsiteY76" fmla="*/ 4988995 h 5322707"/>
                <a:gd name="connsiteX77" fmla="*/ 998986 w 6882880"/>
                <a:gd name="connsiteY77" fmla="*/ 1985509 h 5322707"/>
                <a:gd name="connsiteX78" fmla="*/ 987411 w 6882880"/>
                <a:gd name="connsiteY78" fmla="*/ 1543405 h 5322707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6543 w 6882880"/>
                <a:gd name="connsiteY37" fmla="*/ 4960396 h 5313086"/>
                <a:gd name="connsiteX38" fmla="*/ 5687601 w 6882880"/>
                <a:gd name="connsiteY38" fmla="*/ 5301367 h 5313086"/>
                <a:gd name="connsiteX39" fmla="*/ 5425627 w 6882880"/>
                <a:gd name="connsiteY39" fmla="*/ 5248316 h 5313086"/>
                <a:gd name="connsiteX40" fmla="*/ 5343447 w 6882880"/>
                <a:gd name="connsiteY40" fmla="*/ 4932569 h 5313086"/>
                <a:gd name="connsiteX41" fmla="*/ 5343447 w 6882880"/>
                <a:gd name="connsiteY41" fmla="*/ 3437988 h 5313086"/>
                <a:gd name="connsiteX42" fmla="*/ 5297148 w 6882880"/>
                <a:gd name="connsiteY42" fmla="*/ 3368539 h 5313086"/>
                <a:gd name="connsiteX43" fmla="*/ 5262424 w 6882880"/>
                <a:gd name="connsiteY43" fmla="*/ 3449562 h 5313086"/>
                <a:gd name="connsiteX44" fmla="*/ 5270334 w 6882880"/>
                <a:gd name="connsiteY44" fmla="*/ 4908840 h 5313086"/>
                <a:gd name="connsiteX45" fmla="*/ 5174071 w 6882880"/>
                <a:gd name="connsiteY45" fmla="*/ 5259312 h 5313086"/>
                <a:gd name="connsiteX46" fmla="*/ 4888803 w 6882880"/>
                <a:gd name="connsiteY46" fmla="*/ 5274842 h 5313086"/>
                <a:gd name="connsiteX47" fmla="*/ 4768523 w 6882880"/>
                <a:gd name="connsiteY47" fmla="*/ 4995409 h 5313086"/>
                <a:gd name="connsiteX48" fmla="*/ 4768378 w 6882880"/>
                <a:gd name="connsiteY48" fmla="*/ 4066975 h 5313086"/>
                <a:gd name="connsiteX49" fmla="*/ 4775998 w 6882880"/>
                <a:gd name="connsiteY49" fmla="*/ 3333815 h 5313086"/>
                <a:gd name="connsiteX50" fmla="*/ 4208983 w 6882880"/>
                <a:gd name="connsiteY50" fmla="*/ 3341435 h 5313086"/>
                <a:gd name="connsiteX51" fmla="*/ 4525599 w 6882880"/>
                <a:gd name="connsiteY51" fmla="*/ 2491371 h 5313086"/>
                <a:gd name="connsiteX52" fmla="*/ 4671826 w 6882880"/>
                <a:gd name="connsiteY52" fmla="*/ 1990573 h 5313086"/>
                <a:gd name="connsiteX53" fmla="*/ 4733509 w 6882880"/>
                <a:gd name="connsiteY53" fmla="*/ 1536219 h 5313086"/>
                <a:gd name="connsiteX54" fmla="*/ 4477805 w 6882880"/>
                <a:gd name="connsiteY54" fmla="*/ 1183818 h 5313086"/>
                <a:gd name="connsiteX55" fmla="*/ 3955305 w 6882880"/>
                <a:gd name="connsiteY55" fmla="*/ 767853 h 5313086"/>
                <a:gd name="connsiteX56" fmla="*/ 3375606 w 6882880"/>
                <a:gd name="connsiteY56" fmla="*/ 382416 h 5313086"/>
                <a:gd name="connsiteX57" fmla="*/ 2627206 w 6882880"/>
                <a:gd name="connsiteY57" fmla="*/ 879982 h 5313086"/>
                <a:gd name="connsiteX58" fmla="*/ 2360989 w 6882880"/>
                <a:gd name="connsiteY58" fmla="*/ 1115141 h 5313086"/>
                <a:gd name="connsiteX59" fmla="*/ 2256961 w 6882880"/>
                <a:gd name="connsiteY59" fmla="*/ 1303712 h 5313086"/>
                <a:gd name="connsiteX60" fmla="*/ 2218283 w 6882880"/>
                <a:gd name="connsiteY60" fmla="*/ 1597613 h 5313086"/>
                <a:gd name="connsiteX61" fmla="*/ 2218283 w 6882880"/>
                <a:gd name="connsiteY61" fmla="*/ 2928701 h 5313086"/>
                <a:gd name="connsiteX62" fmla="*/ 2218283 w 6882880"/>
                <a:gd name="connsiteY62" fmla="*/ 5012144 h 5313086"/>
                <a:gd name="connsiteX63" fmla="*/ 2171984 w 6882880"/>
                <a:gd name="connsiteY63" fmla="*/ 5232063 h 5313086"/>
                <a:gd name="connsiteX64" fmla="*/ 1998364 w 6882880"/>
                <a:gd name="connsiteY64" fmla="*/ 5301512 h 5313086"/>
                <a:gd name="connsiteX65" fmla="*/ 1720571 w 6882880"/>
                <a:gd name="connsiteY65" fmla="*/ 5278362 h 5313086"/>
                <a:gd name="connsiteX66" fmla="*/ 1639548 w 6882880"/>
                <a:gd name="connsiteY66" fmla="*/ 5139466 h 5313086"/>
                <a:gd name="connsiteX67" fmla="*/ 1674272 w 6882880"/>
                <a:gd name="connsiteY67" fmla="*/ 4688053 h 5313086"/>
                <a:gd name="connsiteX68" fmla="*/ 1627974 w 6882880"/>
                <a:gd name="connsiteY68" fmla="*/ 3449562 h 5313086"/>
                <a:gd name="connsiteX69" fmla="*/ 1604824 w 6882880"/>
                <a:gd name="connsiteY69" fmla="*/ 3345390 h 5313086"/>
                <a:gd name="connsiteX70" fmla="*/ 1570100 w 6882880"/>
                <a:gd name="connsiteY70" fmla="*/ 3495861 h 5313086"/>
                <a:gd name="connsiteX71" fmla="*/ 1615965 w 6882880"/>
                <a:gd name="connsiteY71" fmla="*/ 4931122 h 5313086"/>
                <a:gd name="connsiteX72" fmla="*/ 1546951 w 6882880"/>
                <a:gd name="connsiteY72" fmla="*/ 5208914 h 5313086"/>
                <a:gd name="connsiteX73" fmla="*/ 1350181 w 6882880"/>
                <a:gd name="connsiteY73" fmla="*/ 5313086 h 5313086"/>
                <a:gd name="connsiteX74" fmla="*/ 1083964 w 6882880"/>
                <a:gd name="connsiteY74" fmla="*/ 5255213 h 5313086"/>
                <a:gd name="connsiteX75" fmla="*/ 991366 w 6882880"/>
                <a:gd name="connsiteY75" fmla="*/ 5081593 h 5313086"/>
                <a:gd name="connsiteX76" fmla="*/ 991366 w 6882880"/>
                <a:gd name="connsiteY76" fmla="*/ 4988995 h 5313086"/>
                <a:gd name="connsiteX77" fmla="*/ 998986 w 6882880"/>
                <a:gd name="connsiteY77" fmla="*/ 1985509 h 5313086"/>
                <a:gd name="connsiteX78" fmla="*/ 987411 w 6882880"/>
                <a:gd name="connsiteY78" fmla="*/ 1543405 h 5313086"/>
                <a:gd name="connsiteX0" fmla="*/ 987411 w 6882880"/>
                <a:gd name="connsiteY0" fmla="*/ 1543405 h 5321864"/>
                <a:gd name="connsiteX1" fmla="*/ 872388 w 6882880"/>
                <a:gd name="connsiteY1" fmla="*/ 1497395 h 5321864"/>
                <a:gd name="connsiteX2" fmla="*/ 768216 w 6882880"/>
                <a:gd name="connsiteY2" fmla="*/ 1639089 h 5321864"/>
                <a:gd name="connsiteX3" fmla="*/ 586252 w 6882880"/>
                <a:gd name="connsiteY3" fmla="*/ 2002727 h 5321864"/>
                <a:gd name="connsiteX4" fmla="*/ 404578 w 6882880"/>
                <a:gd name="connsiteY4" fmla="*/ 2366075 h 5321864"/>
                <a:gd name="connsiteX5" fmla="*/ 212631 w 6882880"/>
                <a:gd name="connsiteY5" fmla="*/ 2581172 h 5321864"/>
                <a:gd name="connsiteX6" fmla="*/ 31246 w 6882880"/>
                <a:gd name="connsiteY6" fmla="*/ 2531931 h 5321864"/>
                <a:gd name="connsiteX7" fmla="*/ 7373 w 6882880"/>
                <a:gd name="connsiteY7" fmla="*/ 2353922 h 5321864"/>
                <a:gd name="connsiteX8" fmla="*/ 88541 w 6882880"/>
                <a:gd name="connsiteY8" fmla="*/ 2118474 h 5321864"/>
                <a:gd name="connsiteX9" fmla="*/ 533346 w 6882880"/>
                <a:gd name="connsiteY9" fmla="*/ 1096863 h 5321864"/>
                <a:gd name="connsiteX10" fmla="*/ 671664 w 6882880"/>
                <a:gd name="connsiteY10" fmla="*/ 809377 h 5321864"/>
                <a:gd name="connsiteX11" fmla="*/ 886760 w 6882880"/>
                <a:gd name="connsiteY11" fmla="*/ 671349 h 5321864"/>
                <a:gd name="connsiteX12" fmla="*/ 1400290 w 6882880"/>
                <a:gd name="connsiteY12" fmla="*/ 644534 h 5321864"/>
                <a:gd name="connsiteX13" fmla="*/ 1952065 w 6882880"/>
                <a:gd name="connsiteY13" fmla="*/ 613620 h 5321864"/>
                <a:gd name="connsiteX14" fmla="*/ 2337550 w 6882880"/>
                <a:gd name="connsiteY14" fmla="*/ 494063 h 5321864"/>
                <a:gd name="connsiteX15" fmla="*/ 3060148 w 6882880"/>
                <a:gd name="connsiteY15" fmla="*/ 107565 h 5321864"/>
                <a:gd name="connsiteX16" fmla="*/ 3371796 w 6882880"/>
                <a:gd name="connsiteY16" fmla="*/ 17 h 5321864"/>
                <a:gd name="connsiteX17" fmla="*/ 3668783 w 6882880"/>
                <a:gd name="connsiteY17" fmla="*/ 111809 h 5321864"/>
                <a:gd name="connsiteX18" fmla="*/ 4124295 w 6882880"/>
                <a:gd name="connsiteY18" fmla="*/ 374217 h 5321864"/>
                <a:gd name="connsiteX19" fmla="*/ 4521645 w 6882880"/>
                <a:gd name="connsiteY19" fmla="*/ 579041 h 5321864"/>
                <a:gd name="connsiteX20" fmla="*/ 5227700 w 6882880"/>
                <a:gd name="connsiteY20" fmla="*/ 671638 h 5321864"/>
                <a:gd name="connsiteX21" fmla="*/ 5771710 w 6882880"/>
                <a:gd name="connsiteY21" fmla="*/ 694788 h 5321864"/>
                <a:gd name="connsiteX22" fmla="*/ 6049503 w 6882880"/>
                <a:gd name="connsiteY22" fmla="*/ 868408 h 5321864"/>
                <a:gd name="connsiteX23" fmla="*/ 6362019 w 6882880"/>
                <a:gd name="connsiteY23" fmla="*/ 1366119 h 5321864"/>
                <a:gd name="connsiteX24" fmla="*/ 6767133 w 6882880"/>
                <a:gd name="connsiteY24" fmla="*/ 2106899 h 5321864"/>
                <a:gd name="connsiteX25" fmla="*/ 6882880 w 6882880"/>
                <a:gd name="connsiteY25" fmla="*/ 2373117 h 5321864"/>
                <a:gd name="connsiteX26" fmla="*/ 6825007 w 6882880"/>
                <a:gd name="connsiteY26" fmla="*/ 2569886 h 5321864"/>
                <a:gd name="connsiteX27" fmla="*/ 6686110 w 6882880"/>
                <a:gd name="connsiteY27" fmla="*/ 2581461 h 5321864"/>
                <a:gd name="connsiteX28" fmla="*/ 6489341 w 6882880"/>
                <a:gd name="connsiteY28" fmla="*/ 2477289 h 5321864"/>
                <a:gd name="connsiteX29" fmla="*/ 6223123 w 6882880"/>
                <a:gd name="connsiteY29" fmla="*/ 2049026 h 5321864"/>
                <a:gd name="connsiteX30" fmla="*/ 6003204 w 6882880"/>
                <a:gd name="connsiteY30" fmla="*/ 1667061 h 5321864"/>
                <a:gd name="connsiteX31" fmla="*/ 5875883 w 6882880"/>
                <a:gd name="connsiteY31" fmla="*/ 1539739 h 5321864"/>
                <a:gd name="connsiteX32" fmla="*/ 5841158 w 6882880"/>
                <a:gd name="connsiteY32" fmla="*/ 1551314 h 5321864"/>
                <a:gd name="connsiteX33" fmla="*/ 5933756 w 6882880"/>
                <a:gd name="connsiteY33" fmla="*/ 1933279 h 5321864"/>
                <a:gd name="connsiteX34" fmla="*/ 6408318 w 6882880"/>
                <a:gd name="connsiteY34" fmla="*/ 3322241 h 5321864"/>
                <a:gd name="connsiteX35" fmla="*/ 6385169 w 6882880"/>
                <a:gd name="connsiteY35" fmla="*/ 3356965 h 5321864"/>
                <a:gd name="connsiteX36" fmla="*/ 5841158 w 6882880"/>
                <a:gd name="connsiteY36" fmla="*/ 3345390 h 5321864"/>
                <a:gd name="connsiteX37" fmla="*/ 5848923 w 6882880"/>
                <a:gd name="connsiteY37" fmla="*/ 4971826 h 5321864"/>
                <a:gd name="connsiteX38" fmla="*/ 5687601 w 6882880"/>
                <a:gd name="connsiteY38" fmla="*/ 5301367 h 5321864"/>
                <a:gd name="connsiteX39" fmla="*/ 5425627 w 6882880"/>
                <a:gd name="connsiteY39" fmla="*/ 5248316 h 5321864"/>
                <a:gd name="connsiteX40" fmla="*/ 5343447 w 6882880"/>
                <a:gd name="connsiteY40" fmla="*/ 4932569 h 5321864"/>
                <a:gd name="connsiteX41" fmla="*/ 5343447 w 6882880"/>
                <a:gd name="connsiteY41" fmla="*/ 3437988 h 5321864"/>
                <a:gd name="connsiteX42" fmla="*/ 5297148 w 6882880"/>
                <a:gd name="connsiteY42" fmla="*/ 3368539 h 5321864"/>
                <a:gd name="connsiteX43" fmla="*/ 5262424 w 6882880"/>
                <a:gd name="connsiteY43" fmla="*/ 3449562 h 5321864"/>
                <a:gd name="connsiteX44" fmla="*/ 5270334 w 6882880"/>
                <a:gd name="connsiteY44" fmla="*/ 4908840 h 5321864"/>
                <a:gd name="connsiteX45" fmla="*/ 5174071 w 6882880"/>
                <a:gd name="connsiteY45" fmla="*/ 5259312 h 5321864"/>
                <a:gd name="connsiteX46" fmla="*/ 4888803 w 6882880"/>
                <a:gd name="connsiteY46" fmla="*/ 5274842 h 5321864"/>
                <a:gd name="connsiteX47" fmla="*/ 4768523 w 6882880"/>
                <a:gd name="connsiteY47" fmla="*/ 4995409 h 5321864"/>
                <a:gd name="connsiteX48" fmla="*/ 4768378 w 6882880"/>
                <a:gd name="connsiteY48" fmla="*/ 4066975 h 5321864"/>
                <a:gd name="connsiteX49" fmla="*/ 4775998 w 6882880"/>
                <a:gd name="connsiteY49" fmla="*/ 3333815 h 5321864"/>
                <a:gd name="connsiteX50" fmla="*/ 4208983 w 6882880"/>
                <a:gd name="connsiteY50" fmla="*/ 3341435 h 5321864"/>
                <a:gd name="connsiteX51" fmla="*/ 4525599 w 6882880"/>
                <a:gd name="connsiteY51" fmla="*/ 2491371 h 5321864"/>
                <a:gd name="connsiteX52" fmla="*/ 4671826 w 6882880"/>
                <a:gd name="connsiteY52" fmla="*/ 1990573 h 5321864"/>
                <a:gd name="connsiteX53" fmla="*/ 4733509 w 6882880"/>
                <a:gd name="connsiteY53" fmla="*/ 1536219 h 5321864"/>
                <a:gd name="connsiteX54" fmla="*/ 4477805 w 6882880"/>
                <a:gd name="connsiteY54" fmla="*/ 1183818 h 5321864"/>
                <a:gd name="connsiteX55" fmla="*/ 3955305 w 6882880"/>
                <a:gd name="connsiteY55" fmla="*/ 767853 h 5321864"/>
                <a:gd name="connsiteX56" fmla="*/ 3375606 w 6882880"/>
                <a:gd name="connsiteY56" fmla="*/ 382416 h 5321864"/>
                <a:gd name="connsiteX57" fmla="*/ 2627206 w 6882880"/>
                <a:gd name="connsiteY57" fmla="*/ 879982 h 5321864"/>
                <a:gd name="connsiteX58" fmla="*/ 2360989 w 6882880"/>
                <a:gd name="connsiteY58" fmla="*/ 1115141 h 5321864"/>
                <a:gd name="connsiteX59" fmla="*/ 2256961 w 6882880"/>
                <a:gd name="connsiteY59" fmla="*/ 1303712 h 5321864"/>
                <a:gd name="connsiteX60" fmla="*/ 2218283 w 6882880"/>
                <a:gd name="connsiteY60" fmla="*/ 1597613 h 5321864"/>
                <a:gd name="connsiteX61" fmla="*/ 2218283 w 6882880"/>
                <a:gd name="connsiteY61" fmla="*/ 2928701 h 5321864"/>
                <a:gd name="connsiteX62" fmla="*/ 2218283 w 6882880"/>
                <a:gd name="connsiteY62" fmla="*/ 5012144 h 5321864"/>
                <a:gd name="connsiteX63" fmla="*/ 2171984 w 6882880"/>
                <a:gd name="connsiteY63" fmla="*/ 5232063 h 5321864"/>
                <a:gd name="connsiteX64" fmla="*/ 1998364 w 6882880"/>
                <a:gd name="connsiteY64" fmla="*/ 5301512 h 5321864"/>
                <a:gd name="connsiteX65" fmla="*/ 1720571 w 6882880"/>
                <a:gd name="connsiteY65" fmla="*/ 5278362 h 5321864"/>
                <a:gd name="connsiteX66" fmla="*/ 1639548 w 6882880"/>
                <a:gd name="connsiteY66" fmla="*/ 5139466 h 5321864"/>
                <a:gd name="connsiteX67" fmla="*/ 1674272 w 6882880"/>
                <a:gd name="connsiteY67" fmla="*/ 4688053 h 5321864"/>
                <a:gd name="connsiteX68" fmla="*/ 1627974 w 6882880"/>
                <a:gd name="connsiteY68" fmla="*/ 3449562 h 5321864"/>
                <a:gd name="connsiteX69" fmla="*/ 1604824 w 6882880"/>
                <a:gd name="connsiteY69" fmla="*/ 3345390 h 5321864"/>
                <a:gd name="connsiteX70" fmla="*/ 1570100 w 6882880"/>
                <a:gd name="connsiteY70" fmla="*/ 3495861 h 5321864"/>
                <a:gd name="connsiteX71" fmla="*/ 1615965 w 6882880"/>
                <a:gd name="connsiteY71" fmla="*/ 4931122 h 5321864"/>
                <a:gd name="connsiteX72" fmla="*/ 1546951 w 6882880"/>
                <a:gd name="connsiteY72" fmla="*/ 5208914 h 5321864"/>
                <a:gd name="connsiteX73" fmla="*/ 1350181 w 6882880"/>
                <a:gd name="connsiteY73" fmla="*/ 5313086 h 5321864"/>
                <a:gd name="connsiteX74" fmla="*/ 1083964 w 6882880"/>
                <a:gd name="connsiteY74" fmla="*/ 5255213 h 5321864"/>
                <a:gd name="connsiteX75" fmla="*/ 991366 w 6882880"/>
                <a:gd name="connsiteY75" fmla="*/ 5081593 h 5321864"/>
                <a:gd name="connsiteX76" fmla="*/ 991366 w 6882880"/>
                <a:gd name="connsiteY76" fmla="*/ 4988995 h 5321864"/>
                <a:gd name="connsiteX77" fmla="*/ 998986 w 6882880"/>
                <a:gd name="connsiteY77" fmla="*/ 1985509 h 5321864"/>
                <a:gd name="connsiteX78" fmla="*/ 987411 w 6882880"/>
                <a:gd name="connsiteY78" fmla="*/ 1543405 h 5321864"/>
                <a:gd name="connsiteX0" fmla="*/ 987411 w 6882880"/>
                <a:gd name="connsiteY0" fmla="*/ 1543405 h 5321864"/>
                <a:gd name="connsiteX1" fmla="*/ 872388 w 6882880"/>
                <a:gd name="connsiteY1" fmla="*/ 1497395 h 5321864"/>
                <a:gd name="connsiteX2" fmla="*/ 768216 w 6882880"/>
                <a:gd name="connsiteY2" fmla="*/ 1639089 h 5321864"/>
                <a:gd name="connsiteX3" fmla="*/ 586252 w 6882880"/>
                <a:gd name="connsiteY3" fmla="*/ 2002727 h 5321864"/>
                <a:gd name="connsiteX4" fmla="*/ 404578 w 6882880"/>
                <a:gd name="connsiteY4" fmla="*/ 2366075 h 5321864"/>
                <a:gd name="connsiteX5" fmla="*/ 212631 w 6882880"/>
                <a:gd name="connsiteY5" fmla="*/ 2581172 h 5321864"/>
                <a:gd name="connsiteX6" fmla="*/ 31246 w 6882880"/>
                <a:gd name="connsiteY6" fmla="*/ 2531931 h 5321864"/>
                <a:gd name="connsiteX7" fmla="*/ 7373 w 6882880"/>
                <a:gd name="connsiteY7" fmla="*/ 2353922 h 5321864"/>
                <a:gd name="connsiteX8" fmla="*/ 88541 w 6882880"/>
                <a:gd name="connsiteY8" fmla="*/ 2118474 h 5321864"/>
                <a:gd name="connsiteX9" fmla="*/ 533346 w 6882880"/>
                <a:gd name="connsiteY9" fmla="*/ 1096863 h 5321864"/>
                <a:gd name="connsiteX10" fmla="*/ 671664 w 6882880"/>
                <a:gd name="connsiteY10" fmla="*/ 809377 h 5321864"/>
                <a:gd name="connsiteX11" fmla="*/ 886760 w 6882880"/>
                <a:gd name="connsiteY11" fmla="*/ 671349 h 5321864"/>
                <a:gd name="connsiteX12" fmla="*/ 1400290 w 6882880"/>
                <a:gd name="connsiteY12" fmla="*/ 644534 h 5321864"/>
                <a:gd name="connsiteX13" fmla="*/ 1952065 w 6882880"/>
                <a:gd name="connsiteY13" fmla="*/ 613620 h 5321864"/>
                <a:gd name="connsiteX14" fmla="*/ 2337550 w 6882880"/>
                <a:gd name="connsiteY14" fmla="*/ 494063 h 5321864"/>
                <a:gd name="connsiteX15" fmla="*/ 3060148 w 6882880"/>
                <a:gd name="connsiteY15" fmla="*/ 107565 h 5321864"/>
                <a:gd name="connsiteX16" fmla="*/ 3371796 w 6882880"/>
                <a:gd name="connsiteY16" fmla="*/ 17 h 5321864"/>
                <a:gd name="connsiteX17" fmla="*/ 3668783 w 6882880"/>
                <a:gd name="connsiteY17" fmla="*/ 111809 h 5321864"/>
                <a:gd name="connsiteX18" fmla="*/ 4124295 w 6882880"/>
                <a:gd name="connsiteY18" fmla="*/ 374217 h 5321864"/>
                <a:gd name="connsiteX19" fmla="*/ 4521645 w 6882880"/>
                <a:gd name="connsiteY19" fmla="*/ 579041 h 5321864"/>
                <a:gd name="connsiteX20" fmla="*/ 5227700 w 6882880"/>
                <a:gd name="connsiteY20" fmla="*/ 671638 h 5321864"/>
                <a:gd name="connsiteX21" fmla="*/ 5771710 w 6882880"/>
                <a:gd name="connsiteY21" fmla="*/ 694788 h 5321864"/>
                <a:gd name="connsiteX22" fmla="*/ 6049503 w 6882880"/>
                <a:gd name="connsiteY22" fmla="*/ 868408 h 5321864"/>
                <a:gd name="connsiteX23" fmla="*/ 6362019 w 6882880"/>
                <a:gd name="connsiteY23" fmla="*/ 1366119 h 5321864"/>
                <a:gd name="connsiteX24" fmla="*/ 6767133 w 6882880"/>
                <a:gd name="connsiteY24" fmla="*/ 2106899 h 5321864"/>
                <a:gd name="connsiteX25" fmla="*/ 6882880 w 6882880"/>
                <a:gd name="connsiteY25" fmla="*/ 2373117 h 5321864"/>
                <a:gd name="connsiteX26" fmla="*/ 6825007 w 6882880"/>
                <a:gd name="connsiteY26" fmla="*/ 2569886 h 5321864"/>
                <a:gd name="connsiteX27" fmla="*/ 6686110 w 6882880"/>
                <a:gd name="connsiteY27" fmla="*/ 2581461 h 5321864"/>
                <a:gd name="connsiteX28" fmla="*/ 6489341 w 6882880"/>
                <a:gd name="connsiteY28" fmla="*/ 2477289 h 5321864"/>
                <a:gd name="connsiteX29" fmla="*/ 6223123 w 6882880"/>
                <a:gd name="connsiteY29" fmla="*/ 2049026 h 5321864"/>
                <a:gd name="connsiteX30" fmla="*/ 6003204 w 6882880"/>
                <a:gd name="connsiteY30" fmla="*/ 1667061 h 5321864"/>
                <a:gd name="connsiteX31" fmla="*/ 5875883 w 6882880"/>
                <a:gd name="connsiteY31" fmla="*/ 1539739 h 5321864"/>
                <a:gd name="connsiteX32" fmla="*/ 5841158 w 6882880"/>
                <a:gd name="connsiteY32" fmla="*/ 1551314 h 5321864"/>
                <a:gd name="connsiteX33" fmla="*/ 5933756 w 6882880"/>
                <a:gd name="connsiteY33" fmla="*/ 1933279 h 5321864"/>
                <a:gd name="connsiteX34" fmla="*/ 6408318 w 6882880"/>
                <a:gd name="connsiteY34" fmla="*/ 3322241 h 5321864"/>
                <a:gd name="connsiteX35" fmla="*/ 6385169 w 6882880"/>
                <a:gd name="connsiteY35" fmla="*/ 3356965 h 5321864"/>
                <a:gd name="connsiteX36" fmla="*/ 5841158 w 6882880"/>
                <a:gd name="connsiteY36" fmla="*/ 3345390 h 5321864"/>
                <a:gd name="connsiteX37" fmla="*/ 5822010 w 6882880"/>
                <a:gd name="connsiteY37" fmla="*/ 4048749 h 5321864"/>
                <a:gd name="connsiteX38" fmla="*/ 5848923 w 6882880"/>
                <a:gd name="connsiteY38" fmla="*/ 4971826 h 5321864"/>
                <a:gd name="connsiteX39" fmla="*/ 5687601 w 6882880"/>
                <a:gd name="connsiteY39" fmla="*/ 5301367 h 5321864"/>
                <a:gd name="connsiteX40" fmla="*/ 5425627 w 6882880"/>
                <a:gd name="connsiteY40" fmla="*/ 5248316 h 5321864"/>
                <a:gd name="connsiteX41" fmla="*/ 5343447 w 6882880"/>
                <a:gd name="connsiteY41" fmla="*/ 4932569 h 5321864"/>
                <a:gd name="connsiteX42" fmla="*/ 5343447 w 6882880"/>
                <a:gd name="connsiteY42" fmla="*/ 3437988 h 5321864"/>
                <a:gd name="connsiteX43" fmla="*/ 5297148 w 6882880"/>
                <a:gd name="connsiteY43" fmla="*/ 3368539 h 5321864"/>
                <a:gd name="connsiteX44" fmla="*/ 5262424 w 6882880"/>
                <a:gd name="connsiteY44" fmla="*/ 3449562 h 5321864"/>
                <a:gd name="connsiteX45" fmla="*/ 5270334 w 6882880"/>
                <a:gd name="connsiteY45" fmla="*/ 4908840 h 5321864"/>
                <a:gd name="connsiteX46" fmla="*/ 5174071 w 6882880"/>
                <a:gd name="connsiteY46" fmla="*/ 5259312 h 5321864"/>
                <a:gd name="connsiteX47" fmla="*/ 4888803 w 6882880"/>
                <a:gd name="connsiteY47" fmla="*/ 5274842 h 5321864"/>
                <a:gd name="connsiteX48" fmla="*/ 4768523 w 6882880"/>
                <a:gd name="connsiteY48" fmla="*/ 4995409 h 5321864"/>
                <a:gd name="connsiteX49" fmla="*/ 4768378 w 6882880"/>
                <a:gd name="connsiteY49" fmla="*/ 4066975 h 5321864"/>
                <a:gd name="connsiteX50" fmla="*/ 4775998 w 6882880"/>
                <a:gd name="connsiteY50" fmla="*/ 3333815 h 5321864"/>
                <a:gd name="connsiteX51" fmla="*/ 4208983 w 6882880"/>
                <a:gd name="connsiteY51" fmla="*/ 3341435 h 5321864"/>
                <a:gd name="connsiteX52" fmla="*/ 4525599 w 6882880"/>
                <a:gd name="connsiteY52" fmla="*/ 2491371 h 5321864"/>
                <a:gd name="connsiteX53" fmla="*/ 4671826 w 6882880"/>
                <a:gd name="connsiteY53" fmla="*/ 1990573 h 5321864"/>
                <a:gd name="connsiteX54" fmla="*/ 4733509 w 6882880"/>
                <a:gd name="connsiteY54" fmla="*/ 1536219 h 5321864"/>
                <a:gd name="connsiteX55" fmla="*/ 4477805 w 6882880"/>
                <a:gd name="connsiteY55" fmla="*/ 1183818 h 5321864"/>
                <a:gd name="connsiteX56" fmla="*/ 3955305 w 6882880"/>
                <a:gd name="connsiteY56" fmla="*/ 767853 h 5321864"/>
                <a:gd name="connsiteX57" fmla="*/ 3375606 w 6882880"/>
                <a:gd name="connsiteY57" fmla="*/ 382416 h 5321864"/>
                <a:gd name="connsiteX58" fmla="*/ 2627206 w 6882880"/>
                <a:gd name="connsiteY58" fmla="*/ 879982 h 5321864"/>
                <a:gd name="connsiteX59" fmla="*/ 2360989 w 6882880"/>
                <a:gd name="connsiteY59" fmla="*/ 1115141 h 5321864"/>
                <a:gd name="connsiteX60" fmla="*/ 2256961 w 6882880"/>
                <a:gd name="connsiteY60" fmla="*/ 1303712 h 5321864"/>
                <a:gd name="connsiteX61" fmla="*/ 2218283 w 6882880"/>
                <a:gd name="connsiteY61" fmla="*/ 1597613 h 5321864"/>
                <a:gd name="connsiteX62" fmla="*/ 2218283 w 6882880"/>
                <a:gd name="connsiteY62" fmla="*/ 2928701 h 5321864"/>
                <a:gd name="connsiteX63" fmla="*/ 2218283 w 6882880"/>
                <a:gd name="connsiteY63" fmla="*/ 5012144 h 5321864"/>
                <a:gd name="connsiteX64" fmla="*/ 2171984 w 6882880"/>
                <a:gd name="connsiteY64" fmla="*/ 5232063 h 5321864"/>
                <a:gd name="connsiteX65" fmla="*/ 1998364 w 6882880"/>
                <a:gd name="connsiteY65" fmla="*/ 5301512 h 5321864"/>
                <a:gd name="connsiteX66" fmla="*/ 1720571 w 6882880"/>
                <a:gd name="connsiteY66" fmla="*/ 5278362 h 5321864"/>
                <a:gd name="connsiteX67" fmla="*/ 1639548 w 6882880"/>
                <a:gd name="connsiteY67" fmla="*/ 5139466 h 5321864"/>
                <a:gd name="connsiteX68" fmla="*/ 1674272 w 6882880"/>
                <a:gd name="connsiteY68" fmla="*/ 4688053 h 5321864"/>
                <a:gd name="connsiteX69" fmla="*/ 1627974 w 6882880"/>
                <a:gd name="connsiteY69" fmla="*/ 3449562 h 5321864"/>
                <a:gd name="connsiteX70" fmla="*/ 1604824 w 6882880"/>
                <a:gd name="connsiteY70" fmla="*/ 3345390 h 5321864"/>
                <a:gd name="connsiteX71" fmla="*/ 1570100 w 6882880"/>
                <a:gd name="connsiteY71" fmla="*/ 3495861 h 5321864"/>
                <a:gd name="connsiteX72" fmla="*/ 1615965 w 6882880"/>
                <a:gd name="connsiteY72" fmla="*/ 4931122 h 5321864"/>
                <a:gd name="connsiteX73" fmla="*/ 1546951 w 6882880"/>
                <a:gd name="connsiteY73" fmla="*/ 5208914 h 5321864"/>
                <a:gd name="connsiteX74" fmla="*/ 1350181 w 6882880"/>
                <a:gd name="connsiteY74" fmla="*/ 5313086 h 5321864"/>
                <a:gd name="connsiteX75" fmla="*/ 1083964 w 6882880"/>
                <a:gd name="connsiteY75" fmla="*/ 5255213 h 5321864"/>
                <a:gd name="connsiteX76" fmla="*/ 991366 w 6882880"/>
                <a:gd name="connsiteY76" fmla="*/ 5081593 h 5321864"/>
                <a:gd name="connsiteX77" fmla="*/ 991366 w 6882880"/>
                <a:gd name="connsiteY77" fmla="*/ 4988995 h 5321864"/>
                <a:gd name="connsiteX78" fmla="*/ 998986 w 6882880"/>
                <a:gd name="connsiteY78" fmla="*/ 1985509 h 5321864"/>
                <a:gd name="connsiteX79" fmla="*/ 987411 w 6882880"/>
                <a:gd name="connsiteY79" fmla="*/ 1543405 h 5321864"/>
                <a:gd name="connsiteX0" fmla="*/ 987411 w 6882880"/>
                <a:gd name="connsiteY0" fmla="*/ 1543405 h 5321864"/>
                <a:gd name="connsiteX1" fmla="*/ 872388 w 6882880"/>
                <a:gd name="connsiteY1" fmla="*/ 1497395 h 5321864"/>
                <a:gd name="connsiteX2" fmla="*/ 768216 w 6882880"/>
                <a:gd name="connsiteY2" fmla="*/ 1639089 h 5321864"/>
                <a:gd name="connsiteX3" fmla="*/ 586252 w 6882880"/>
                <a:gd name="connsiteY3" fmla="*/ 2002727 h 5321864"/>
                <a:gd name="connsiteX4" fmla="*/ 404578 w 6882880"/>
                <a:gd name="connsiteY4" fmla="*/ 2366075 h 5321864"/>
                <a:gd name="connsiteX5" fmla="*/ 212631 w 6882880"/>
                <a:gd name="connsiteY5" fmla="*/ 2581172 h 5321864"/>
                <a:gd name="connsiteX6" fmla="*/ 31246 w 6882880"/>
                <a:gd name="connsiteY6" fmla="*/ 2531931 h 5321864"/>
                <a:gd name="connsiteX7" fmla="*/ 7373 w 6882880"/>
                <a:gd name="connsiteY7" fmla="*/ 2353922 h 5321864"/>
                <a:gd name="connsiteX8" fmla="*/ 88541 w 6882880"/>
                <a:gd name="connsiteY8" fmla="*/ 2118474 h 5321864"/>
                <a:gd name="connsiteX9" fmla="*/ 533346 w 6882880"/>
                <a:gd name="connsiteY9" fmla="*/ 1096863 h 5321864"/>
                <a:gd name="connsiteX10" fmla="*/ 671664 w 6882880"/>
                <a:gd name="connsiteY10" fmla="*/ 809377 h 5321864"/>
                <a:gd name="connsiteX11" fmla="*/ 886760 w 6882880"/>
                <a:gd name="connsiteY11" fmla="*/ 671349 h 5321864"/>
                <a:gd name="connsiteX12" fmla="*/ 1400290 w 6882880"/>
                <a:gd name="connsiteY12" fmla="*/ 644534 h 5321864"/>
                <a:gd name="connsiteX13" fmla="*/ 1952065 w 6882880"/>
                <a:gd name="connsiteY13" fmla="*/ 613620 h 5321864"/>
                <a:gd name="connsiteX14" fmla="*/ 2337550 w 6882880"/>
                <a:gd name="connsiteY14" fmla="*/ 494063 h 5321864"/>
                <a:gd name="connsiteX15" fmla="*/ 3060148 w 6882880"/>
                <a:gd name="connsiteY15" fmla="*/ 107565 h 5321864"/>
                <a:gd name="connsiteX16" fmla="*/ 3371796 w 6882880"/>
                <a:gd name="connsiteY16" fmla="*/ 17 h 5321864"/>
                <a:gd name="connsiteX17" fmla="*/ 3668783 w 6882880"/>
                <a:gd name="connsiteY17" fmla="*/ 111809 h 5321864"/>
                <a:gd name="connsiteX18" fmla="*/ 4124295 w 6882880"/>
                <a:gd name="connsiteY18" fmla="*/ 374217 h 5321864"/>
                <a:gd name="connsiteX19" fmla="*/ 4521645 w 6882880"/>
                <a:gd name="connsiteY19" fmla="*/ 579041 h 5321864"/>
                <a:gd name="connsiteX20" fmla="*/ 5227700 w 6882880"/>
                <a:gd name="connsiteY20" fmla="*/ 671638 h 5321864"/>
                <a:gd name="connsiteX21" fmla="*/ 5771710 w 6882880"/>
                <a:gd name="connsiteY21" fmla="*/ 694788 h 5321864"/>
                <a:gd name="connsiteX22" fmla="*/ 6049503 w 6882880"/>
                <a:gd name="connsiteY22" fmla="*/ 868408 h 5321864"/>
                <a:gd name="connsiteX23" fmla="*/ 6362019 w 6882880"/>
                <a:gd name="connsiteY23" fmla="*/ 1366119 h 5321864"/>
                <a:gd name="connsiteX24" fmla="*/ 6767133 w 6882880"/>
                <a:gd name="connsiteY24" fmla="*/ 2106899 h 5321864"/>
                <a:gd name="connsiteX25" fmla="*/ 6882880 w 6882880"/>
                <a:gd name="connsiteY25" fmla="*/ 2373117 h 5321864"/>
                <a:gd name="connsiteX26" fmla="*/ 6825007 w 6882880"/>
                <a:gd name="connsiteY26" fmla="*/ 2569886 h 5321864"/>
                <a:gd name="connsiteX27" fmla="*/ 6686110 w 6882880"/>
                <a:gd name="connsiteY27" fmla="*/ 2581461 h 5321864"/>
                <a:gd name="connsiteX28" fmla="*/ 6489341 w 6882880"/>
                <a:gd name="connsiteY28" fmla="*/ 2477289 h 5321864"/>
                <a:gd name="connsiteX29" fmla="*/ 6223123 w 6882880"/>
                <a:gd name="connsiteY29" fmla="*/ 2049026 h 5321864"/>
                <a:gd name="connsiteX30" fmla="*/ 6003204 w 6882880"/>
                <a:gd name="connsiteY30" fmla="*/ 1667061 h 5321864"/>
                <a:gd name="connsiteX31" fmla="*/ 5875883 w 6882880"/>
                <a:gd name="connsiteY31" fmla="*/ 1539739 h 5321864"/>
                <a:gd name="connsiteX32" fmla="*/ 5841158 w 6882880"/>
                <a:gd name="connsiteY32" fmla="*/ 1551314 h 5321864"/>
                <a:gd name="connsiteX33" fmla="*/ 5933756 w 6882880"/>
                <a:gd name="connsiteY33" fmla="*/ 1933279 h 5321864"/>
                <a:gd name="connsiteX34" fmla="*/ 6408318 w 6882880"/>
                <a:gd name="connsiteY34" fmla="*/ 3322241 h 5321864"/>
                <a:gd name="connsiteX35" fmla="*/ 6385169 w 6882880"/>
                <a:gd name="connsiteY35" fmla="*/ 3356965 h 5321864"/>
                <a:gd name="connsiteX36" fmla="*/ 5841158 w 6882880"/>
                <a:gd name="connsiteY36" fmla="*/ 3345390 h 5321864"/>
                <a:gd name="connsiteX37" fmla="*/ 5837250 w 6882880"/>
                <a:gd name="connsiteY37" fmla="*/ 4063989 h 5321864"/>
                <a:gd name="connsiteX38" fmla="*/ 5848923 w 6882880"/>
                <a:gd name="connsiteY38" fmla="*/ 4971826 h 5321864"/>
                <a:gd name="connsiteX39" fmla="*/ 5687601 w 6882880"/>
                <a:gd name="connsiteY39" fmla="*/ 5301367 h 5321864"/>
                <a:gd name="connsiteX40" fmla="*/ 5425627 w 6882880"/>
                <a:gd name="connsiteY40" fmla="*/ 5248316 h 5321864"/>
                <a:gd name="connsiteX41" fmla="*/ 5343447 w 6882880"/>
                <a:gd name="connsiteY41" fmla="*/ 4932569 h 5321864"/>
                <a:gd name="connsiteX42" fmla="*/ 5343447 w 6882880"/>
                <a:gd name="connsiteY42" fmla="*/ 3437988 h 5321864"/>
                <a:gd name="connsiteX43" fmla="*/ 5297148 w 6882880"/>
                <a:gd name="connsiteY43" fmla="*/ 3368539 h 5321864"/>
                <a:gd name="connsiteX44" fmla="*/ 5262424 w 6882880"/>
                <a:gd name="connsiteY44" fmla="*/ 3449562 h 5321864"/>
                <a:gd name="connsiteX45" fmla="*/ 5270334 w 6882880"/>
                <a:gd name="connsiteY45" fmla="*/ 4908840 h 5321864"/>
                <a:gd name="connsiteX46" fmla="*/ 5174071 w 6882880"/>
                <a:gd name="connsiteY46" fmla="*/ 5259312 h 5321864"/>
                <a:gd name="connsiteX47" fmla="*/ 4888803 w 6882880"/>
                <a:gd name="connsiteY47" fmla="*/ 5274842 h 5321864"/>
                <a:gd name="connsiteX48" fmla="*/ 4768523 w 6882880"/>
                <a:gd name="connsiteY48" fmla="*/ 4995409 h 5321864"/>
                <a:gd name="connsiteX49" fmla="*/ 4768378 w 6882880"/>
                <a:gd name="connsiteY49" fmla="*/ 4066975 h 5321864"/>
                <a:gd name="connsiteX50" fmla="*/ 4775998 w 6882880"/>
                <a:gd name="connsiteY50" fmla="*/ 3333815 h 5321864"/>
                <a:gd name="connsiteX51" fmla="*/ 4208983 w 6882880"/>
                <a:gd name="connsiteY51" fmla="*/ 3341435 h 5321864"/>
                <a:gd name="connsiteX52" fmla="*/ 4525599 w 6882880"/>
                <a:gd name="connsiteY52" fmla="*/ 2491371 h 5321864"/>
                <a:gd name="connsiteX53" fmla="*/ 4671826 w 6882880"/>
                <a:gd name="connsiteY53" fmla="*/ 1990573 h 5321864"/>
                <a:gd name="connsiteX54" fmla="*/ 4733509 w 6882880"/>
                <a:gd name="connsiteY54" fmla="*/ 1536219 h 5321864"/>
                <a:gd name="connsiteX55" fmla="*/ 4477805 w 6882880"/>
                <a:gd name="connsiteY55" fmla="*/ 1183818 h 5321864"/>
                <a:gd name="connsiteX56" fmla="*/ 3955305 w 6882880"/>
                <a:gd name="connsiteY56" fmla="*/ 767853 h 5321864"/>
                <a:gd name="connsiteX57" fmla="*/ 3375606 w 6882880"/>
                <a:gd name="connsiteY57" fmla="*/ 382416 h 5321864"/>
                <a:gd name="connsiteX58" fmla="*/ 2627206 w 6882880"/>
                <a:gd name="connsiteY58" fmla="*/ 879982 h 5321864"/>
                <a:gd name="connsiteX59" fmla="*/ 2360989 w 6882880"/>
                <a:gd name="connsiteY59" fmla="*/ 1115141 h 5321864"/>
                <a:gd name="connsiteX60" fmla="*/ 2256961 w 6882880"/>
                <a:gd name="connsiteY60" fmla="*/ 1303712 h 5321864"/>
                <a:gd name="connsiteX61" fmla="*/ 2218283 w 6882880"/>
                <a:gd name="connsiteY61" fmla="*/ 1597613 h 5321864"/>
                <a:gd name="connsiteX62" fmla="*/ 2218283 w 6882880"/>
                <a:gd name="connsiteY62" fmla="*/ 2928701 h 5321864"/>
                <a:gd name="connsiteX63" fmla="*/ 2218283 w 6882880"/>
                <a:gd name="connsiteY63" fmla="*/ 5012144 h 5321864"/>
                <a:gd name="connsiteX64" fmla="*/ 2171984 w 6882880"/>
                <a:gd name="connsiteY64" fmla="*/ 5232063 h 5321864"/>
                <a:gd name="connsiteX65" fmla="*/ 1998364 w 6882880"/>
                <a:gd name="connsiteY65" fmla="*/ 5301512 h 5321864"/>
                <a:gd name="connsiteX66" fmla="*/ 1720571 w 6882880"/>
                <a:gd name="connsiteY66" fmla="*/ 5278362 h 5321864"/>
                <a:gd name="connsiteX67" fmla="*/ 1639548 w 6882880"/>
                <a:gd name="connsiteY67" fmla="*/ 5139466 h 5321864"/>
                <a:gd name="connsiteX68" fmla="*/ 1674272 w 6882880"/>
                <a:gd name="connsiteY68" fmla="*/ 4688053 h 5321864"/>
                <a:gd name="connsiteX69" fmla="*/ 1627974 w 6882880"/>
                <a:gd name="connsiteY69" fmla="*/ 3449562 h 5321864"/>
                <a:gd name="connsiteX70" fmla="*/ 1604824 w 6882880"/>
                <a:gd name="connsiteY70" fmla="*/ 3345390 h 5321864"/>
                <a:gd name="connsiteX71" fmla="*/ 1570100 w 6882880"/>
                <a:gd name="connsiteY71" fmla="*/ 3495861 h 5321864"/>
                <a:gd name="connsiteX72" fmla="*/ 1615965 w 6882880"/>
                <a:gd name="connsiteY72" fmla="*/ 4931122 h 5321864"/>
                <a:gd name="connsiteX73" fmla="*/ 1546951 w 6882880"/>
                <a:gd name="connsiteY73" fmla="*/ 5208914 h 5321864"/>
                <a:gd name="connsiteX74" fmla="*/ 1350181 w 6882880"/>
                <a:gd name="connsiteY74" fmla="*/ 5313086 h 5321864"/>
                <a:gd name="connsiteX75" fmla="*/ 1083964 w 6882880"/>
                <a:gd name="connsiteY75" fmla="*/ 5255213 h 5321864"/>
                <a:gd name="connsiteX76" fmla="*/ 991366 w 6882880"/>
                <a:gd name="connsiteY76" fmla="*/ 5081593 h 5321864"/>
                <a:gd name="connsiteX77" fmla="*/ 991366 w 6882880"/>
                <a:gd name="connsiteY77" fmla="*/ 4988995 h 5321864"/>
                <a:gd name="connsiteX78" fmla="*/ 998986 w 6882880"/>
                <a:gd name="connsiteY78" fmla="*/ 1985509 h 5321864"/>
                <a:gd name="connsiteX79" fmla="*/ 987411 w 6882880"/>
                <a:gd name="connsiteY79" fmla="*/ 1543405 h 5321864"/>
                <a:gd name="connsiteX0" fmla="*/ 987411 w 6882880"/>
                <a:gd name="connsiteY0" fmla="*/ 1543405 h 5321864"/>
                <a:gd name="connsiteX1" fmla="*/ 872388 w 6882880"/>
                <a:gd name="connsiteY1" fmla="*/ 1497395 h 5321864"/>
                <a:gd name="connsiteX2" fmla="*/ 768216 w 6882880"/>
                <a:gd name="connsiteY2" fmla="*/ 1639089 h 5321864"/>
                <a:gd name="connsiteX3" fmla="*/ 586252 w 6882880"/>
                <a:gd name="connsiteY3" fmla="*/ 2002727 h 5321864"/>
                <a:gd name="connsiteX4" fmla="*/ 404578 w 6882880"/>
                <a:gd name="connsiteY4" fmla="*/ 2366075 h 5321864"/>
                <a:gd name="connsiteX5" fmla="*/ 212631 w 6882880"/>
                <a:gd name="connsiteY5" fmla="*/ 2581172 h 5321864"/>
                <a:gd name="connsiteX6" fmla="*/ 31246 w 6882880"/>
                <a:gd name="connsiteY6" fmla="*/ 2531931 h 5321864"/>
                <a:gd name="connsiteX7" fmla="*/ 7373 w 6882880"/>
                <a:gd name="connsiteY7" fmla="*/ 2353922 h 5321864"/>
                <a:gd name="connsiteX8" fmla="*/ 88541 w 6882880"/>
                <a:gd name="connsiteY8" fmla="*/ 2118474 h 5321864"/>
                <a:gd name="connsiteX9" fmla="*/ 533346 w 6882880"/>
                <a:gd name="connsiteY9" fmla="*/ 1096863 h 5321864"/>
                <a:gd name="connsiteX10" fmla="*/ 671664 w 6882880"/>
                <a:gd name="connsiteY10" fmla="*/ 809377 h 5321864"/>
                <a:gd name="connsiteX11" fmla="*/ 886760 w 6882880"/>
                <a:gd name="connsiteY11" fmla="*/ 671349 h 5321864"/>
                <a:gd name="connsiteX12" fmla="*/ 1400290 w 6882880"/>
                <a:gd name="connsiteY12" fmla="*/ 644534 h 5321864"/>
                <a:gd name="connsiteX13" fmla="*/ 1952065 w 6882880"/>
                <a:gd name="connsiteY13" fmla="*/ 613620 h 5321864"/>
                <a:gd name="connsiteX14" fmla="*/ 2337550 w 6882880"/>
                <a:gd name="connsiteY14" fmla="*/ 494063 h 5321864"/>
                <a:gd name="connsiteX15" fmla="*/ 3060148 w 6882880"/>
                <a:gd name="connsiteY15" fmla="*/ 107565 h 5321864"/>
                <a:gd name="connsiteX16" fmla="*/ 3371796 w 6882880"/>
                <a:gd name="connsiteY16" fmla="*/ 17 h 5321864"/>
                <a:gd name="connsiteX17" fmla="*/ 3668783 w 6882880"/>
                <a:gd name="connsiteY17" fmla="*/ 111809 h 5321864"/>
                <a:gd name="connsiteX18" fmla="*/ 4124295 w 6882880"/>
                <a:gd name="connsiteY18" fmla="*/ 374217 h 5321864"/>
                <a:gd name="connsiteX19" fmla="*/ 4521645 w 6882880"/>
                <a:gd name="connsiteY19" fmla="*/ 579041 h 5321864"/>
                <a:gd name="connsiteX20" fmla="*/ 5227700 w 6882880"/>
                <a:gd name="connsiteY20" fmla="*/ 671638 h 5321864"/>
                <a:gd name="connsiteX21" fmla="*/ 5771710 w 6882880"/>
                <a:gd name="connsiteY21" fmla="*/ 694788 h 5321864"/>
                <a:gd name="connsiteX22" fmla="*/ 6049503 w 6882880"/>
                <a:gd name="connsiteY22" fmla="*/ 868408 h 5321864"/>
                <a:gd name="connsiteX23" fmla="*/ 6362019 w 6882880"/>
                <a:gd name="connsiteY23" fmla="*/ 1366119 h 5321864"/>
                <a:gd name="connsiteX24" fmla="*/ 6767133 w 6882880"/>
                <a:gd name="connsiteY24" fmla="*/ 2106899 h 5321864"/>
                <a:gd name="connsiteX25" fmla="*/ 6882880 w 6882880"/>
                <a:gd name="connsiteY25" fmla="*/ 2373117 h 5321864"/>
                <a:gd name="connsiteX26" fmla="*/ 6825007 w 6882880"/>
                <a:gd name="connsiteY26" fmla="*/ 2569886 h 5321864"/>
                <a:gd name="connsiteX27" fmla="*/ 6686110 w 6882880"/>
                <a:gd name="connsiteY27" fmla="*/ 2581461 h 5321864"/>
                <a:gd name="connsiteX28" fmla="*/ 6489341 w 6882880"/>
                <a:gd name="connsiteY28" fmla="*/ 2477289 h 5321864"/>
                <a:gd name="connsiteX29" fmla="*/ 6223123 w 6882880"/>
                <a:gd name="connsiteY29" fmla="*/ 2049026 h 5321864"/>
                <a:gd name="connsiteX30" fmla="*/ 6003204 w 6882880"/>
                <a:gd name="connsiteY30" fmla="*/ 1667061 h 5321864"/>
                <a:gd name="connsiteX31" fmla="*/ 5875883 w 6882880"/>
                <a:gd name="connsiteY31" fmla="*/ 1539739 h 5321864"/>
                <a:gd name="connsiteX32" fmla="*/ 5841158 w 6882880"/>
                <a:gd name="connsiteY32" fmla="*/ 1551314 h 5321864"/>
                <a:gd name="connsiteX33" fmla="*/ 5933756 w 6882880"/>
                <a:gd name="connsiteY33" fmla="*/ 1933279 h 5321864"/>
                <a:gd name="connsiteX34" fmla="*/ 6408318 w 6882880"/>
                <a:gd name="connsiteY34" fmla="*/ 3322241 h 5321864"/>
                <a:gd name="connsiteX35" fmla="*/ 6385169 w 6882880"/>
                <a:gd name="connsiteY35" fmla="*/ 3356965 h 5321864"/>
                <a:gd name="connsiteX36" fmla="*/ 5841158 w 6882880"/>
                <a:gd name="connsiteY36" fmla="*/ 3345390 h 5321864"/>
                <a:gd name="connsiteX37" fmla="*/ 5837250 w 6882880"/>
                <a:gd name="connsiteY37" fmla="*/ 4063989 h 5321864"/>
                <a:gd name="connsiteX38" fmla="*/ 5848923 w 6882880"/>
                <a:gd name="connsiteY38" fmla="*/ 4971826 h 5321864"/>
                <a:gd name="connsiteX39" fmla="*/ 5687601 w 6882880"/>
                <a:gd name="connsiteY39" fmla="*/ 5301367 h 5321864"/>
                <a:gd name="connsiteX40" fmla="*/ 5425627 w 6882880"/>
                <a:gd name="connsiteY40" fmla="*/ 5248316 h 5321864"/>
                <a:gd name="connsiteX41" fmla="*/ 5343447 w 6882880"/>
                <a:gd name="connsiteY41" fmla="*/ 4932569 h 5321864"/>
                <a:gd name="connsiteX42" fmla="*/ 5343447 w 6882880"/>
                <a:gd name="connsiteY42" fmla="*/ 3437988 h 5321864"/>
                <a:gd name="connsiteX43" fmla="*/ 5297148 w 6882880"/>
                <a:gd name="connsiteY43" fmla="*/ 3368539 h 5321864"/>
                <a:gd name="connsiteX44" fmla="*/ 5262424 w 6882880"/>
                <a:gd name="connsiteY44" fmla="*/ 3449562 h 5321864"/>
                <a:gd name="connsiteX45" fmla="*/ 5270334 w 6882880"/>
                <a:gd name="connsiteY45" fmla="*/ 4908840 h 5321864"/>
                <a:gd name="connsiteX46" fmla="*/ 5174071 w 6882880"/>
                <a:gd name="connsiteY46" fmla="*/ 5259312 h 5321864"/>
                <a:gd name="connsiteX47" fmla="*/ 4888803 w 6882880"/>
                <a:gd name="connsiteY47" fmla="*/ 5274842 h 5321864"/>
                <a:gd name="connsiteX48" fmla="*/ 4768523 w 6882880"/>
                <a:gd name="connsiteY48" fmla="*/ 4995409 h 5321864"/>
                <a:gd name="connsiteX49" fmla="*/ 4768378 w 6882880"/>
                <a:gd name="connsiteY49" fmla="*/ 4066975 h 5321864"/>
                <a:gd name="connsiteX50" fmla="*/ 4775998 w 6882880"/>
                <a:gd name="connsiteY50" fmla="*/ 3333815 h 5321864"/>
                <a:gd name="connsiteX51" fmla="*/ 4208983 w 6882880"/>
                <a:gd name="connsiteY51" fmla="*/ 3341435 h 5321864"/>
                <a:gd name="connsiteX52" fmla="*/ 4525599 w 6882880"/>
                <a:gd name="connsiteY52" fmla="*/ 2491371 h 5321864"/>
                <a:gd name="connsiteX53" fmla="*/ 4671826 w 6882880"/>
                <a:gd name="connsiteY53" fmla="*/ 1990573 h 5321864"/>
                <a:gd name="connsiteX54" fmla="*/ 4733509 w 6882880"/>
                <a:gd name="connsiteY54" fmla="*/ 1536219 h 5321864"/>
                <a:gd name="connsiteX55" fmla="*/ 4477805 w 6882880"/>
                <a:gd name="connsiteY55" fmla="*/ 1183818 h 5321864"/>
                <a:gd name="connsiteX56" fmla="*/ 3955305 w 6882880"/>
                <a:gd name="connsiteY56" fmla="*/ 767853 h 5321864"/>
                <a:gd name="connsiteX57" fmla="*/ 3375606 w 6882880"/>
                <a:gd name="connsiteY57" fmla="*/ 382416 h 5321864"/>
                <a:gd name="connsiteX58" fmla="*/ 2627206 w 6882880"/>
                <a:gd name="connsiteY58" fmla="*/ 879982 h 5321864"/>
                <a:gd name="connsiteX59" fmla="*/ 2360989 w 6882880"/>
                <a:gd name="connsiteY59" fmla="*/ 1115141 h 5321864"/>
                <a:gd name="connsiteX60" fmla="*/ 2256961 w 6882880"/>
                <a:gd name="connsiteY60" fmla="*/ 1303712 h 5321864"/>
                <a:gd name="connsiteX61" fmla="*/ 2218283 w 6882880"/>
                <a:gd name="connsiteY61" fmla="*/ 1597613 h 5321864"/>
                <a:gd name="connsiteX62" fmla="*/ 2218283 w 6882880"/>
                <a:gd name="connsiteY62" fmla="*/ 2928701 h 5321864"/>
                <a:gd name="connsiteX63" fmla="*/ 2218283 w 6882880"/>
                <a:gd name="connsiteY63" fmla="*/ 5012144 h 5321864"/>
                <a:gd name="connsiteX64" fmla="*/ 2171984 w 6882880"/>
                <a:gd name="connsiteY64" fmla="*/ 5232063 h 5321864"/>
                <a:gd name="connsiteX65" fmla="*/ 1998364 w 6882880"/>
                <a:gd name="connsiteY65" fmla="*/ 5301512 h 5321864"/>
                <a:gd name="connsiteX66" fmla="*/ 1720571 w 6882880"/>
                <a:gd name="connsiteY66" fmla="*/ 5278362 h 5321864"/>
                <a:gd name="connsiteX67" fmla="*/ 1639548 w 6882880"/>
                <a:gd name="connsiteY67" fmla="*/ 5139466 h 5321864"/>
                <a:gd name="connsiteX68" fmla="*/ 1674272 w 6882880"/>
                <a:gd name="connsiteY68" fmla="*/ 4688053 h 5321864"/>
                <a:gd name="connsiteX69" fmla="*/ 1627974 w 6882880"/>
                <a:gd name="connsiteY69" fmla="*/ 3449562 h 5321864"/>
                <a:gd name="connsiteX70" fmla="*/ 1604824 w 6882880"/>
                <a:gd name="connsiteY70" fmla="*/ 3345390 h 5321864"/>
                <a:gd name="connsiteX71" fmla="*/ 1570100 w 6882880"/>
                <a:gd name="connsiteY71" fmla="*/ 3495861 h 5321864"/>
                <a:gd name="connsiteX72" fmla="*/ 1615965 w 6882880"/>
                <a:gd name="connsiteY72" fmla="*/ 4931122 h 5321864"/>
                <a:gd name="connsiteX73" fmla="*/ 1546951 w 6882880"/>
                <a:gd name="connsiteY73" fmla="*/ 5208914 h 5321864"/>
                <a:gd name="connsiteX74" fmla="*/ 1350181 w 6882880"/>
                <a:gd name="connsiteY74" fmla="*/ 5313086 h 5321864"/>
                <a:gd name="connsiteX75" fmla="*/ 1083964 w 6882880"/>
                <a:gd name="connsiteY75" fmla="*/ 5255213 h 5321864"/>
                <a:gd name="connsiteX76" fmla="*/ 991366 w 6882880"/>
                <a:gd name="connsiteY76" fmla="*/ 5081593 h 5321864"/>
                <a:gd name="connsiteX77" fmla="*/ 991366 w 6882880"/>
                <a:gd name="connsiteY77" fmla="*/ 4988995 h 5321864"/>
                <a:gd name="connsiteX78" fmla="*/ 998986 w 6882880"/>
                <a:gd name="connsiteY78" fmla="*/ 1985509 h 5321864"/>
                <a:gd name="connsiteX79" fmla="*/ 987411 w 6882880"/>
                <a:gd name="connsiteY79" fmla="*/ 1543405 h 5321864"/>
                <a:gd name="connsiteX0" fmla="*/ 987411 w 6882880"/>
                <a:gd name="connsiteY0" fmla="*/ 1543405 h 5321864"/>
                <a:gd name="connsiteX1" fmla="*/ 872388 w 6882880"/>
                <a:gd name="connsiteY1" fmla="*/ 1497395 h 5321864"/>
                <a:gd name="connsiteX2" fmla="*/ 768216 w 6882880"/>
                <a:gd name="connsiteY2" fmla="*/ 1639089 h 5321864"/>
                <a:gd name="connsiteX3" fmla="*/ 586252 w 6882880"/>
                <a:gd name="connsiteY3" fmla="*/ 2002727 h 5321864"/>
                <a:gd name="connsiteX4" fmla="*/ 404578 w 6882880"/>
                <a:gd name="connsiteY4" fmla="*/ 2366075 h 5321864"/>
                <a:gd name="connsiteX5" fmla="*/ 212631 w 6882880"/>
                <a:gd name="connsiteY5" fmla="*/ 2581172 h 5321864"/>
                <a:gd name="connsiteX6" fmla="*/ 31246 w 6882880"/>
                <a:gd name="connsiteY6" fmla="*/ 2531931 h 5321864"/>
                <a:gd name="connsiteX7" fmla="*/ 7373 w 6882880"/>
                <a:gd name="connsiteY7" fmla="*/ 2353922 h 5321864"/>
                <a:gd name="connsiteX8" fmla="*/ 88541 w 6882880"/>
                <a:gd name="connsiteY8" fmla="*/ 2118474 h 5321864"/>
                <a:gd name="connsiteX9" fmla="*/ 533346 w 6882880"/>
                <a:gd name="connsiteY9" fmla="*/ 1096863 h 5321864"/>
                <a:gd name="connsiteX10" fmla="*/ 671664 w 6882880"/>
                <a:gd name="connsiteY10" fmla="*/ 809377 h 5321864"/>
                <a:gd name="connsiteX11" fmla="*/ 886760 w 6882880"/>
                <a:gd name="connsiteY11" fmla="*/ 671349 h 5321864"/>
                <a:gd name="connsiteX12" fmla="*/ 1400290 w 6882880"/>
                <a:gd name="connsiteY12" fmla="*/ 644534 h 5321864"/>
                <a:gd name="connsiteX13" fmla="*/ 1952065 w 6882880"/>
                <a:gd name="connsiteY13" fmla="*/ 613620 h 5321864"/>
                <a:gd name="connsiteX14" fmla="*/ 2337550 w 6882880"/>
                <a:gd name="connsiteY14" fmla="*/ 494063 h 5321864"/>
                <a:gd name="connsiteX15" fmla="*/ 3060148 w 6882880"/>
                <a:gd name="connsiteY15" fmla="*/ 107565 h 5321864"/>
                <a:gd name="connsiteX16" fmla="*/ 3371796 w 6882880"/>
                <a:gd name="connsiteY16" fmla="*/ 17 h 5321864"/>
                <a:gd name="connsiteX17" fmla="*/ 3668783 w 6882880"/>
                <a:gd name="connsiteY17" fmla="*/ 111809 h 5321864"/>
                <a:gd name="connsiteX18" fmla="*/ 4124295 w 6882880"/>
                <a:gd name="connsiteY18" fmla="*/ 374217 h 5321864"/>
                <a:gd name="connsiteX19" fmla="*/ 4521645 w 6882880"/>
                <a:gd name="connsiteY19" fmla="*/ 579041 h 5321864"/>
                <a:gd name="connsiteX20" fmla="*/ 5227700 w 6882880"/>
                <a:gd name="connsiteY20" fmla="*/ 671638 h 5321864"/>
                <a:gd name="connsiteX21" fmla="*/ 5771710 w 6882880"/>
                <a:gd name="connsiteY21" fmla="*/ 694788 h 5321864"/>
                <a:gd name="connsiteX22" fmla="*/ 6049503 w 6882880"/>
                <a:gd name="connsiteY22" fmla="*/ 868408 h 5321864"/>
                <a:gd name="connsiteX23" fmla="*/ 6362019 w 6882880"/>
                <a:gd name="connsiteY23" fmla="*/ 1366119 h 5321864"/>
                <a:gd name="connsiteX24" fmla="*/ 6767133 w 6882880"/>
                <a:gd name="connsiteY24" fmla="*/ 2106899 h 5321864"/>
                <a:gd name="connsiteX25" fmla="*/ 6882880 w 6882880"/>
                <a:gd name="connsiteY25" fmla="*/ 2373117 h 5321864"/>
                <a:gd name="connsiteX26" fmla="*/ 6825007 w 6882880"/>
                <a:gd name="connsiteY26" fmla="*/ 2569886 h 5321864"/>
                <a:gd name="connsiteX27" fmla="*/ 6686110 w 6882880"/>
                <a:gd name="connsiteY27" fmla="*/ 2581461 h 5321864"/>
                <a:gd name="connsiteX28" fmla="*/ 6489341 w 6882880"/>
                <a:gd name="connsiteY28" fmla="*/ 2477289 h 5321864"/>
                <a:gd name="connsiteX29" fmla="*/ 6223123 w 6882880"/>
                <a:gd name="connsiteY29" fmla="*/ 2049026 h 5321864"/>
                <a:gd name="connsiteX30" fmla="*/ 6003204 w 6882880"/>
                <a:gd name="connsiteY30" fmla="*/ 1667061 h 5321864"/>
                <a:gd name="connsiteX31" fmla="*/ 5875883 w 6882880"/>
                <a:gd name="connsiteY31" fmla="*/ 1539739 h 5321864"/>
                <a:gd name="connsiteX32" fmla="*/ 5841158 w 6882880"/>
                <a:gd name="connsiteY32" fmla="*/ 1551314 h 5321864"/>
                <a:gd name="connsiteX33" fmla="*/ 5933756 w 6882880"/>
                <a:gd name="connsiteY33" fmla="*/ 1933279 h 5321864"/>
                <a:gd name="connsiteX34" fmla="*/ 6408318 w 6882880"/>
                <a:gd name="connsiteY34" fmla="*/ 3322241 h 5321864"/>
                <a:gd name="connsiteX35" fmla="*/ 6385169 w 6882880"/>
                <a:gd name="connsiteY35" fmla="*/ 3356965 h 5321864"/>
                <a:gd name="connsiteX36" fmla="*/ 5841158 w 6882880"/>
                <a:gd name="connsiteY36" fmla="*/ 3345390 h 5321864"/>
                <a:gd name="connsiteX37" fmla="*/ 5837250 w 6882880"/>
                <a:gd name="connsiteY37" fmla="*/ 4063989 h 5321864"/>
                <a:gd name="connsiteX38" fmla="*/ 5848923 w 6882880"/>
                <a:gd name="connsiteY38" fmla="*/ 4971826 h 5321864"/>
                <a:gd name="connsiteX39" fmla="*/ 5687601 w 6882880"/>
                <a:gd name="connsiteY39" fmla="*/ 5301367 h 5321864"/>
                <a:gd name="connsiteX40" fmla="*/ 5425627 w 6882880"/>
                <a:gd name="connsiteY40" fmla="*/ 5248316 h 5321864"/>
                <a:gd name="connsiteX41" fmla="*/ 5343447 w 6882880"/>
                <a:gd name="connsiteY41" fmla="*/ 4932569 h 5321864"/>
                <a:gd name="connsiteX42" fmla="*/ 5343447 w 6882880"/>
                <a:gd name="connsiteY42" fmla="*/ 3437988 h 5321864"/>
                <a:gd name="connsiteX43" fmla="*/ 5297148 w 6882880"/>
                <a:gd name="connsiteY43" fmla="*/ 3368539 h 5321864"/>
                <a:gd name="connsiteX44" fmla="*/ 5262424 w 6882880"/>
                <a:gd name="connsiteY44" fmla="*/ 3449562 h 5321864"/>
                <a:gd name="connsiteX45" fmla="*/ 5270334 w 6882880"/>
                <a:gd name="connsiteY45" fmla="*/ 4908840 h 5321864"/>
                <a:gd name="connsiteX46" fmla="*/ 5174071 w 6882880"/>
                <a:gd name="connsiteY46" fmla="*/ 5259312 h 5321864"/>
                <a:gd name="connsiteX47" fmla="*/ 4888803 w 6882880"/>
                <a:gd name="connsiteY47" fmla="*/ 5274842 h 5321864"/>
                <a:gd name="connsiteX48" fmla="*/ 4768523 w 6882880"/>
                <a:gd name="connsiteY48" fmla="*/ 4995409 h 5321864"/>
                <a:gd name="connsiteX49" fmla="*/ 4768378 w 6882880"/>
                <a:gd name="connsiteY49" fmla="*/ 4066975 h 5321864"/>
                <a:gd name="connsiteX50" fmla="*/ 4775998 w 6882880"/>
                <a:gd name="connsiteY50" fmla="*/ 3333815 h 5321864"/>
                <a:gd name="connsiteX51" fmla="*/ 4208983 w 6882880"/>
                <a:gd name="connsiteY51" fmla="*/ 3341435 h 5321864"/>
                <a:gd name="connsiteX52" fmla="*/ 4525599 w 6882880"/>
                <a:gd name="connsiteY52" fmla="*/ 2491371 h 5321864"/>
                <a:gd name="connsiteX53" fmla="*/ 4671826 w 6882880"/>
                <a:gd name="connsiteY53" fmla="*/ 1990573 h 5321864"/>
                <a:gd name="connsiteX54" fmla="*/ 4733509 w 6882880"/>
                <a:gd name="connsiteY54" fmla="*/ 1536219 h 5321864"/>
                <a:gd name="connsiteX55" fmla="*/ 4477805 w 6882880"/>
                <a:gd name="connsiteY55" fmla="*/ 1183818 h 5321864"/>
                <a:gd name="connsiteX56" fmla="*/ 3955305 w 6882880"/>
                <a:gd name="connsiteY56" fmla="*/ 767853 h 5321864"/>
                <a:gd name="connsiteX57" fmla="*/ 3375606 w 6882880"/>
                <a:gd name="connsiteY57" fmla="*/ 382416 h 5321864"/>
                <a:gd name="connsiteX58" fmla="*/ 2627206 w 6882880"/>
                <a:gd name="connsiteY58" fmla="*/ 879982 h 5321864"/>
                <a:gd name="connsiteX59" fmla="*/ 2360989 w 6882880"/>
                <a:gd name="connsiteY59" fmla="*/ 1115141 h 5321864"/>
                <a:gd name="connsiteX60" fmla="*/ 2256961 w 6882880"/>
                <a:gd name="connsiteY60" fmla="*/ 1303712 h 5321864"/>
                <a:gd name="connsiteX61" fmla="*/ 2218283 w 6882880"/>
                <a:gd name="connsiteY61" fmla="*/ 1597613 h 5321864"/>
                <a:gd name="connsiteX62" fmla="*/ 2218283 w 6882880"/>
                <a:gd name="connsiteY62" fmla="*/ 2928701 h 5321864"/>
                <a:gd name="connsiteX63" fmla="*/ 2218283 w 6882880"/>
                <a:gd name="connsiteY63" fmla="*/ 5012144 h 5321864"/>
                <a:gd name="connsiteX64" fmla="*/ 2171984 w 6882880"/>
                <a:gd name="connsiteY64" fmla="*/ 5232063 h 5321864"/>
                <a:gd name="connsiteX65" fmla="*/ 1998364 w 6882880"/>
                <a:gd name="connsiteY65" fmla="*/ 5301512 h 5321864"/>
                <a:gd name="connsiteX66" fmla="*/ 1720571 w 6882880"/>
                <a:gd name="connsiteY66" fmla="*/ 5278362 h 5321864"/>
                <a:gd name="connsiteX67" fmla="*/ 1639548 w 6882880"/>
                <a:gd name="connsiteY67" fmla="*/ 5139466 h 5321864"/>
                <a:gd name="connsiteX68" fmla="*/ 1674272 w 6882880"/>
                <a:gd name="connsiteY68" fmla="*/ 4688053 h 5321864"/>
                <a:gd name="connsiteX69" fmla="*/ 1627974 w 6882880"/>
                <a:gd name="connsiteY69" fmla="*/ 3449562 h 5321864"/>
                <a:gd name="connsiteX70" fmla="*/ 1604824 w 6882880"/>
                <a:gd name="connsiteY70" fmla="*/ 3345390 h 5321864"/>
                <a:gd name="connsiteX71" fmla="*/ 1570100 w 6882880"/>
                <a:gd name="connsiteY71" fmla="*/ 3495861 h 5321864"/>
                <a:gd name="connsiteX72" fmla="*/ 1615965 w 6882880"/>
                <a:gd name="connsiteY72" fmla="*/ 4931122 h 5321864"/>
                <a:gd name="connsiteX73" fmla="*/ 1546951 w 6882880"/>
                <a:gd name="connsiteY73" fmla="*/ 5208914 h 5321864"/>
                <a:gd name="connsiteX74" fmla="*/ 1350181 w 6882880"/>
                <a:gd name="connsiteY74" fmla="*/ 5313086 h 5321864"/>
                <a:gd name="connsiteX75" fmla="*/ 1083964 w 6882880"/>
                <a:gd name="connsiteY75" fmla="*/ 5255213 h 5321864"/>
                <a:gd name="connsiteX76" fmla="*/ 991366 w 6882880"/>
                <a:gd name="connsiteY76" fmla="*/ 5081593 h 5321864"/>
                <a:gd name="connsiteX77" fmla="*/ 991366 w 6882880"/>
                <a:gd name="connsiteY77" fmla="*/ 4988995 h 5321864"/>
                <a:gd name="connsiteX78" fmla="*/ 998986 w 6882880"/>
                <a:gd name="connsiteY78" fmla="*/ 1985509 h 5321864"/>
                <a:gd name="connsiteX79" fmla="*/ 987411 w 6882880"/>
                <a:gd name="connsiteY79" fmla="*/ 1543405 h 5321864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3725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18081 w 6882880"/>
                <a:gd name="connsiteY39" fmla="*/ 5289937 h 5313086"/>
                <a:gd name="connsiteX40" fmla="*/ 5425627 w 6882880"/>
                <a:gd name="connsiteY40" fmla="*/ 5248316 h 5313086"/>
                <a:gd name="connsiteX41" fmla="*/ 5343447 w 6882880"/>
                <a:gd name="connsiteY41" fmla="*/ 49325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3725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332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3447 w 6882880"/>
                <a:gd name="connsiteY41" fmla="*/ 49325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3725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332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3447 w 6882880"/>
                <a:gd name="connsiteY41" fmla="*/ 49325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4868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332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3447 w 6882880"/>
                <a:gd name="connsiteY41" fmla="*/ 49325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4868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332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3447 w 6882880"/>
                <a:gd name="connsiteY41" fmla="*/ 49325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4868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3447 w 6882880"/>
                <a:gd name="connsiteY41" fmla="*/ 493256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4868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4868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1158 w 6882880"/>
                <a:gd name="connsiteY36" fmla="*/ 334539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297148 w 6882880"/>
                <a:gd name="connsiteY43" fmla="*/ 336853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308578 w 6882880"/>
                <a:gd name="connsiteY43" fmla="*/ 3338059 h 5313086"/>
                <a:gd name="connsiteX44" fmla="*/ 5262424 w 6882880"/>
                <a:gd name="connsiteY44" fmla="*/ 3449562 h 5313086"/>
                <a:gd name="connsiteX45" fmla="*/ 5270334 w 6882880"/>
                <a:gd name="connsiteY45" fmla="*/ 4908840 h 5313086"/>
                <a:gd name="connsiteX46" fmla="*/ 5174071 w 6882880"/>
                <a:gd name="connsiteY46" fmla="*/ 5259312 h 5313086"/>
                <a:gd name="connsiteX47" fmla="*/ 4888803 w 6882880"/>
                <a:gd name="connsiteY47" fmla="*/ 5274842 h 5313086"/>
                <a:gd name="connsiteX48" fmla="*/ 4768523 w 6882880"/>
                <a:gd name="connsiteY48" fmla="*/ 4995409 h 5313086"/>
                <a:gd name="connsiteX49" fmla="*/ 4768378 w 6882880"/>
                <a:gd name="connsiteY49" fmla="*/ 4066975 h 5313086"/>
                <a:gd name="connsiteX50" fmla="*/ 4775998 w 6882880"/>
                <a:gd name="connsiteY50" fmla="*/ 3333815 h 5313086"/>
                <a:gd name="connsiteX51" fmla="*/ 4208983 w 6882880"/>
                <a:gd name="connsiteY51" fmla="*/ 3341435 h 5313086"/>
                <a:gd name="connsiteX52" fmla="*/ 4525599 w 6882880"/>
                <a:gd name="connsiteY52" fmla="*/ 2491371 h 5313086"/>
                <a:gd name="connsiteX53" fmla="*/ 4671826 w 6882880"/>
                <a:gd name="connsiteY53" fmla="*/ 1990573 h 5313086"/>
                <a:gd name="connsiteX54" fmla="*/ 4733509 w 6882880"/>
                <a:gd name="connsiteY54" fmla="*/ 1536219 h 5313086"/>
                <a:gd name="connsiteX55" fmla="*/ 4477805 w 6882880"/>
                <a:gd name="connsiteY55" fmla="*/ 1183818 h 5313086"/>
                <a:gd name="connsiteX56" fmla="*/ 3955305 w 6882880"/>
                <a:gd name="connsiteY56" fmla="*/ 767853 h 5313086"/>
                <a:gd name="connsiteX57" fmla="*/ 3375606 w 6882880"/>
                <a:gd name="connsiteY57" fmla="*/ 382416 h 5313086"/>
                <a:gd name="connsiteX58" fmla="*/ 2627206 w 6882880"/>
                <a:gd name="connsiteY58" fmla="*/ 879982 h 5313086"/>
                <a:gd name="connsiteX59" fmla="*/ 2360989 w 6882880"/>
                <a:gd name="connsiteY59" fmla="*/ 1115141 h 5313086"/>
                <a:gd name="connsiteX60" fmla="*/ 2256961 w 6882880"/>
                <a:gd name="connsiteY60" fmla="*/ 1303712 h 5313086"/>
                <a:gd name="connsiteX61" fmla="*/ 2218283 w 6882880"/>
                <a:gd name="connsiteY61" fmla="*/ 1597613 h 5313086"/>
                <a:gd name="connsiteX62" fmla="*/ 2218283 w 6882880"/>
                <a:gd name="connsiteY62" fmla="*/ 2928701 h 5313086"/>
                <a:gd name="connsiteX63" fmla="*/ 2218283 w 6882880"/>
                <a:gd name="connsiteY63" fmla="*/ 5012144 h 5313086"/>
                <a:gd name="connsiteX64" fmla="*/ 2171984 w 6882880"/>
                <a:gd name="connsiteY64" fmla="*/ 5232063 h 5313086"/>
                <a:gd name="connsiteX65" fmla="*/ 1998364 w 6882880"/>
                <a:gd name="connsiteY65" fmla="*/ 5301512 h 5313086"/>
                <a:gd name="connsiteX66" fmla="*/ 1720571 w 6882880"/>
                <a:gd name="connsiteY66" fmla="*/ 5278362 h 5313086"/>
                <a:gd name="connsiteX67" fmla="*/ 1639548 w 6882880"/>
                <a:gd name="connsiteY67" fmla="*/ 5139466 h 5313086"/>
                <a:gd name="connsiteX68" fmla="*/ 1674272 w 6882880"/>
                <a:gd name="connsiteY68" fmla="*/ 4688053 h 5313086"/>
                <a:gd name="connsiteX69" fmla="*/ 1627974 w 6882880"/>
                <a:gd name="connsiteY69" fmla="*/ 3449562 h 5313086"/>
                <a:gd name="connsiteX70" fmla="*/ 1604824 w 6882880"/>
                <a:gd name="connsiteY70" fmla="*/ 3345390 h 5313086"/>
                <a:gd name="connsiteX71" fmla="*/ 1570100 w 6882880"/>
                <a:gd name="connsiteY71" fmla="*/ 3495861 h 5313086"/>
                <a:gd name="connsiteX72" fmla="*/ 1615965 w 6882880"/>
                <a:gd name="connsiteY72" fmla="*/ 4931122 h 5313086"/>
                <a:gd name="connsiteX73" fmla="*/ 1546951 w 6882880"/>
                <a:gd name="connsiteY73" fmla="*/ 5208914 h 5313086"/>
                <a:gd name="connsiteX74" fmla="*/ 1350181 w 6882880"/>
                <a:gd name="connsiteY74" fmla="*/ 5313086 h 5313086"/>
                <a:gd name="connsiteX75" fmla="*/ 1083964 w 6882880"/>
                <a:gd name="connsiteY75" fmla="*/ 5255213 h 5313086"/>
                <a:gd name="connsiteX76" fmla="*/ 991366 w 6882880"/>
                <a:gd name="connsiteY76" fmla="*/ 5081593 h 5313086"/>
                <a:gd name="connsiteX77" fmla="*/ 991366 w 6882880"/>
                <a:gd name="connsiteY77" fmla="*/ 4988995 h 5313086"/>
                <a:gd name="connsiteX78" fmla="*/ 998986 w 6882880"/>
                <a:gd name="connsiteY78" fmla="*/ 1985509 h 5313086"/>
                <a:gd name="connsiteX79" fmla="*/ 987411 w 6882880"/>
                <a:gd name="connsiteY79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334330 w 6882880"/>
                <a:gd name="connsiteY43" fmla="*/ 3389619 h 5313086"/>
                <a:gd name="connsiteX44" fmla="*/ 5308578 w 6882880"/>
                <a:gd name="connsiteY44" fmla="*/ 3338059 h 5313086"/>
                <a:gd name="connsiteX45" fmla="*/ 5262424 w 6882880"/>
                <a:gd name="connsiteY45" fmla="*/ 3449562 h 5313086"/>
                <a:gd name="connsiteX46" fmla="*/ 5270334 w 6882880"/>
                <a:gd name="connsiteY46" fmla="*/ 4908840 h 5313086"/>
                <a:gd name="connsiteX47" fmla="*/ 5174071 w 6882880"/>
                <a:gd name="connsiteY47" fmla="*/ 525931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349570 w 6882880"/>
                <a:gd name="connsiteY43" fmla="*/ 3374379 h 5313086"/>
                <a:gd name="connsiteX44" fmla="*/ 5308578 w 6882880"/>
                <a:gd name="connsiteY44" fmla="*/ 3338059 h 5313086"/>
                <a:gd name="connsiteX45" fmla="*/ 5262424 w 6882880"/>
                <a:gd name="connsiteY45" fmla="*/ 3449562 h 5313086"/>
                <a:gd name="connsiteX46" fmla="*/ 5270334 w 6882880"/>
                <a:gd name="connsiteY46" fmla="*/ 4908840 h 5313086"/>
                <a:gd name="connsiteX47" fmla="*/ 5174071 w 6882880"/>
                <a:gd name="connsiteY47" fmla="*/ 525931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349570 w 6882880"/>
                <a:gd name="connsiteY43" fmla="*/ 3374379 h 5313086"/>
                <a:gd name="connsiteX44" fmla="*/ 5308578 w 6882880"/>
                <a:gd name="connsiteY44" fmla="*/ 3338059 h 5313086"/>
                <a:gd name="connsiteX45" fmla="*/ 5292420 w 6882880"/>
                <a:gd name="connsiteY45" fmla="*/ 3385809 h 5313086"/>
                <a:gd name="connsiteX46" fmla="*/ 5262424 w 6882880"/>
                <a:gd name="connsiteY46" fmla="*/ 344956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349570 w 6882880"/>
                <a:gd name="connsiteY43" fmla="*/ 337437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62949 h 5313086"/>
                <a:gd name="connsiteX46" fmla="*/ 5262424 w 6882880"/>
                <a:gd name="connsiteY46" fmla="*/ 344956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349570 w 6882880"/>
                <a:gd name="connsiteY43" fmla="*/ 337437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62949 h 5313086"/>
                <a:gd name="connsiteX46" fmla="*/ 5262424 w 6882880"/>
                <a:gd name="connsiteY46" fmla="*/ 344956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3447 w 6882880"/>
                <a:gd name="connsiteY42" fmla="*/ 3437988 h 5313086"/>
                <a:gd name="connsiteX43" fmla="*/ 5547690 w 6882880"/>
                <a:gd name="connsiteY43" fmla="*/ 338961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62949 h 5313086"/>
                <a:gd name="connsiteX46" fmla="*/ 5262424 w 6882880"/>
                <a:gd name="connsiteY46" fmla="*/ 344956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547690 w 6882880"/>
                <a:gd name="connsiteY43" fmla="*/ 338961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62949 h 5313086"/>
                <a:gd name="connsiteX46" fmla="*/ 5262424 w 6882880"/>
                <a:gd name="connsiteY46" fmla="*/ 344956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914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62949 h 5313086"/>
                <a:gd name="connsiteX46" fmla="*/ 5262424 w 6882880"/>
                <a:gd name="connsiteY46" fmla="*/ 344956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914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78189 h 5313086"/>
                <a:gd name="connsiteX46" fmla="*/ 5262424 w 6882880"/>
                <a:gd name="connsiteY46" fmla="*/ 344956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914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78189 h 5313086"/>
                <a:gd name="connsiteX46" fmla="*/ 5266234 w 6882880"/>
                <a:gd name="connsiteY46" fmla="*/ 357529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914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81999 h 5313086"/>
                <a:gd name="connsiteX46" fmla="*/ 5266234 w 6882880"/>
                <a:gd name="connsiteY46" fmla="*/ 357529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1940 w 6882880"/>
                <a:gd name="connsiteY45" fmla="*/ 3381999 h 5313086"/>
                <a:gd name="connsiteX46" fmla="*/ 5266234 w 6882880"/>
                <a:gd name="connsiteY46" fmla="*/ 357529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08669 h 5313086"/>
                <a:gd name="connsiteX46" fmla="*/ 5266234 w 6882880"/>
                <a:gd name="connsiteY46" fmla="*/ 357529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08669 h 5313086"/>
                <a:gd name="connsiteX46" fmla="*/ 5266234 w 6882880"/>
                <a:gd name="connsiteY46" fmla="*/ 357529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08669 h 5313086"/>
                <a:gd name="connsiteX46" fmla="*/ 5266234 w 6882880"/>
                <a:gd name="connsiteY46" fmla="*/ 357529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08669 h 5313086"/>
                <a:gd name="connsiteX46" fmla="*/ 5266234 w 6882880"/>
                <a:gd name="connsiteY46" fmla="*/ 357529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315280 w 6882880"/>
                <a:gd name="connsiteY45" fmla="*/ 3439149 h 5313086"/>
                <a:gd name="connsiteX46" fmla="*/ 5266234 w 6882880"/>
                <a:gd name="connsiteY46" fmla="*/ 3575292 h 5313086"/>
                <a:gd name="connsiteX47" fmla="*/ 5270334 w 6882880"/>
                <a:gd name="connsiteY47" fmla="*/ 490884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315280 w 6882880"/>
                <a:gd name="connsiteY45" fmla="*/ 3439149 h 5313086"/>
                <a:gd name="connsiteX46" fmla="*/ 5266234 w 6882880"/>
                <a:gd name="connsiteY46" fmla="*/ 3575292 h 5313086"/>
                <a:gd name="connsiteX47" fmla="*/ 5277954 w 6882880"/>
                <a:gd name="connsiteY47" fmla="*/ 491265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315280 w 6882880"/>
                <a:gd name="connsiteY45" fmla="*/ 3439149 h 5313086"/>
                <a:gd name="connsiteX46" fmla="*/ 5266234 w 6882880"/>
                <a:gd name="connsiteY46" fmla="*/ 3575292 h 5313086"/>
                <a:gd name="connsiteX47" fmla="*/ 5266524 w 6882880"/>
                <a:gd name="connsiteY47" fmla="*/ 492027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73370 w 6882880"/>
                <a:gd name="connsiteY45" fmla="*/ 3389619 h 5313086"/>
                <a:gd name="connsiteX46" fmla="*/ 5266234 w 6882880"/>
                <a:gd name="connsiteY46" fmla="*/ 3575292 h 5313086"/>
                <a:gd name="connsiteX47" fmla="*/ 5266524 w 6882880"/>
                <a:gd name="connsiteY47" fmla="*/ 492027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73370 w 6882880"/>
                <a:gd name="connsiteY45" fmla="*/ 3389619 h 5313086"/>
                <a:gd name="connsiteX46" fmla="*/ 5266234 w 6882880"/>
                <a:gd name="connsiteY46" fmla="*/ 3575292 h 5313086"/>
                <a:gd name="connsiteX47" fmla="*/ 5266524 w 6882880"/>
                <a:gd name="connsiteY47" fmla="*/ 492027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575292 h 5313086"/>
                <a:gd name="connsiteX47" fmla="*/ 5266524 w 6882880"/>
                <a:gd name="connsiteY47" fmla="*/ 492027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7407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85501 w 6882880"/>
                <a:gd name="connsiteY48" fmla="*/ 525550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74071 w 6882880"/>
                <a:gd name="connsiteY48" fmla="*/ 526312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497182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7788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48923 w 6882880"/>
                <a:gd name="connsiteY38" fmla="*/ 500230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7788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52490 w 6882880"/>
                <a:gd name="connsiteY37" fmla="*/ 4063989 h 5313086"/>
                <a:gd name="connsiteX38" fmla="*/ 5852733 w 6882880"/>
                <a:gd name="connsiteY38" fmla="*/ 499087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7788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44870 w 6882880"/>
                <a:gd name="connsiteY37" fmla="*/ 4090659 h 5313086"/>
                <a:gd name="connsiteX38" fmla="*/ 5852733 w 6882880"/>
                <a:gd name="connsiteY38" fmla="*/ 499087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7788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44870 w 6882880"/>
                <a:gd name="connsiteY37" fmla="*/ 4090659 h 5313086"/>
                <a:gd name="connsiteX38" fmla="*/ 5848923 w 6882880"/>
                <a:gd name="connsiteY38" fmla="*/ 498325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7788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44870 w 6882880"/>
                <a:gd name="connsiteY37" fmla="*/ 4090659 h 5313086"/>
                <a:gd name="connsiteX38" fmla="*/ 5848923 w 6882880"/>
                <a:gd name="connsiteY38" fmla="*/ 498325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77881 w 6882880"/>
                <a:gd name="connsiteY48" fmla="*/ 525931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44870 w 6882880"/>
                <a:gd name="connsiteY37" fmla="*/ 4090659 h 5313086"/>
                <a:gd name="connsiteX38" fmla="*/ 5848923 w 6882880"/>
                <a:gd name="connsiteY38" fmla="*/ 498325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69560 w 6882880"/>
                <a:gd name="connsiteY45" fmla="*/ 344676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66451 w 6882880"/>
                <a:gd name="connsiteY48" fmla="*/ 525550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44870 w 6882880"/>
                <a:gd name="connsiteY37" fmla="*/ 4090659 h 5313086"/>
                <a:gd name="connsiteX38" fmla="*/ 5848923 w 6882880"/>
                <a:gd name="connsiteY38" fmla="*/ 498325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9570 w 6882880"/>
                <a:gd name="connsiteY43" fmla="*/ 3431529 h 5313086"/>
                <a:gd name="connsiteX44" fmla="*/ 5308578 w 6882880"/>
                <a:gd name="connsiteY44" fmla="*/ 3338059 h 5313086"/>
                <a:gd name="connsiteX45" fmla="*/ 5273370 w 6882880"/>
                <a:gd name="connsiteY45" fmla="*/ 342009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66451 w 6882880"/>
                <a:gd name="connsiteY48" fmla="*/ 525550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6385169 w 6882880"/>
                <a:gd name="connsiteY35" fmla="*/ 3356965 h 5313086"/>
                <a:gd name="connsiteX36" fmla="*/ 5844968 w 6882880"/>
                <a:gd name="connsiteY36" fmla="*/ 3333960 h 5313086"/>
                <a:gd name="connsiteX37" fmla="*/ 5844870 w 6882880"/>
                <a:gd name="connsiteY37" fmla="*/ 4090659 h 5313086"/>
                <a:gd name="connsiteX38" fmla="*/ 5848923 w 6882880"/>
                <a:gd name="connsiteY38" fmla="*/ 4983256 h 5313086"/>
                <a:gd name="connsiteX39" fmla="*/ 5737131 w 6882880"/>
                <a:gd name="connsiteY39" fmla="*/ 5278507 h 5313086"/>
                <a:gd name="connsiteX40" fmla="*/ 5425627 w 6882880"/>
                <a:gd name="connsiteY40" fmla="*/ 5248316 h 5313086"/>
                <a:gd name="connsiteX41" fmla="*/ 5347257 w 6882880"/>
                <a:gd name="connsiteY41" fmla="*/ 4909709 h 5313086"/>
                <a:gd name="connsiteX42" fmla="*/ 5347257 w 6882880"/>
                <a:gd name="connsiteY42" fmla="*/ 3700878 h 5313086"/>
                <a:gd name="connsiteX43" fmla="*/ 5345760 w 6882880"/>
                <a:gd name="connsiteY43" fmla="*/ 3393429 h 5313086"/>
                <a:gd name="connsiteX44" fmla="*/ 5308578 w 6882880"/>
                <a:gd name="connsiteY44" fmla="*/ 3338059 h 5313086"/>
                <a:gd name="connsiteX45" fmla="*/ 5273370 w 6882880"/>
                <a:gd name="connsiteY45" fmla="*/ 3420099 h 5313086"/>
                <a:gd name="connsiteX46" fmla="*/ 5266234 w 6882880"/>
                <a:gd name="connsiteY46" fmla="*/ 3815322 h 5313086"/>
                <a:gd name="connsiteX47" fmla="*/ 5266524 w 6882880"/>
                <a:gd name="connsiteY47" fmla="*/ 4920270 h 5313086"/>
                <a:gd name="connsiteX48" fmla="*/ 5166451 w 6882880"/>
                <a:gd name="connsiteY48" fmla="*/ 5255502 h 5313086"/>
                <a:gd name="connsiteX49" fmla="*/ 4888803 w 6882880"/>
                <a:gd name="connsiteY49" fmla="*/ 5274842 h 5313086"/>
                <a:gd name="connsiteX50" fmla="*/ 4768523 w 6882880"/>
                <a:gd name="connsiteY50" fmla="*/ 4995409 h 5313086"/>
                <a:gd name="connsiteX51" fmla="*/ 4768378 w 6882880"/>
                <a:gd name="connsiteY51" fmla="*/ 4066975 h 5313086"/>
                <a:gd name="connsiteX52" fmla="*/ 4775998 w 6882880"/>
                <a:gd name="connsiteY52" fmla="*/ 3333815 h 5313086"/>
                <a:gd name="connsiteX53" fmla="*/ 4208983 w 6882880"/>
                <a:gd name="connsiteY53" fmla="*/ 3341435 h 5313086"/>
                <a:gd name="connsiteX54" fmla="*/ 4525599 w 6882880"/>
                <a:gd name="connsiteY54" fmla="*/ 2491371 h 5313086"/>
                <a:gd name="connsiteX55" fmla="*/ 4671826 w 6882880"/>
                <a:gd name="connsiteY55" fmla="*/ 1990573 h 5313086"/>
                <a:gd name="connsiteX56" fmla="*/ 4733509 w 6882880"/>
                <a:gd name="connsiteY56" fmla="*/ 1536219 h 5313086"/>
                <a:gd name="connsiteX57" fmla="*/ 4477805 w 6882880"/>
                <a:gd name="connsiteY57" fmla="*/ 1183818 h 5313086"/>
                <a:gd name="connsiteX58" fmla="*/ 3955305 w 6882880"/>
                <a:gd name="connsiteY58" fmla="*/ 767853 h 5313086"/>
                <a:gd name="connsiteX59" fmla="*/ 3375606 w 6882880"/>
                <a:gd name="connsiteY59" fmla="*/ 382416 h 5313086"/>
                <a:gd name="connsiteX60" fmla="*/ 2627206 w 6882880"/>
                <a:gd name="connsiteY60" fmla="*/ 879982 h 5313086"/>
                <a:gd name="connsiteX61" fmla="*/ 2360989 w 6882880"/>
                <a:gd name="connsiteY61" fmla="*/ 1115141 h 5313086"/>
                <a:gd name="connsiteX62" fmla="*/ 2256961 w 6882880"/>
                <a:gd name="connsiteY62" fmla="*/ 1303712 h 5313086"/>
                <a:gd name="connsiteX63" fmla="*/ 2218283 w 6882880"/>
                <a:gd name="connsiteY63" fmla="*/ 1597613 h 5313086"/>
                <a:gd name="connsiteX64" fmla="*/ 2218283 w 6882880"/>
                <a:gd name="connsiteY64" fmla="*/ 2928701 h 5313086"/>
                <a:gd name="connsiteX65" fmla="*/ 2218283 w 6882880"/>
                <a:gd name="connsiteY65" fmla="*/ 5012144 h 5313086"/>
                <a:gd name="connsiteX66" fmla="*/ 2171984 w 6882880"/>
                <a:gd name="connsiteY66" fmla="*/ 5232063 h 5313086"/>
                <a:gd name="connsiteX67" fmla="*/ 1998364 w 6882880"/>
                <a:gd name="connsiteY67" fmla="*/ 5301512 h 5313086"/>
                <a:gd name="connsiteX68" fmla="*/ 1720571 w 6882880"/>
                <a:gd name="connsiteY68" fmla="*/ 5278362 h 5313086"/>
                <a:gd name="connsiteX69" fmla="*/ 1639548 w 6882880"/>
                <a:gd name="connsiteY69" fmla="*/ 5139466 h 5313086"/>
                <a:gd name="connsiteX70" fmla="*/ 1674272 w 6882880"/>
                <a:gd name="connsiteY70" fmla="*/ 4688053 h 5313086"/>
                <a:gd name="connsiteX71" fmla="*/ 1627974 w 6882880"/>
                <a:gd name="connsiteY71" fmla="*/ 3449562 h 5313086"/>
                <a:gd name="connsiteX72" fmla="*/ 1604824 w 6882880"/>
                <a:gd name="connsiteY72" fmla="*/ 3345390 h 5313086"/>
                <a:gd name="connsiteX73" fmla="*/ 1570100 w 6882880"/>
                <a:gd name="connsiteY73" fmla="*/ 3495861 h 5313086"/>
                <a:gd name="connsiteX74" fmla="*/ 1615965 w 6882880"/>
                <a:gd name="connsiteY74" fmla="*/ 4931122 h 5313086"/>
                <a:gd name="connsiteX75" fmla="*/ 1546951 w 6882880"/>
                <a:gd name="connsiteY75" fmla="*/ 5208914 h 5313086"/>
                <a:gd name="connsiteX76" fmla="*/ 1350181 w 6882880"/>
                <a:gd name="connsiteY76" fmla="*/ 5313086 h 5313086"/>
                <a:gd name="connsiteX77" fmla="*/ 1083964 w 6882880"/>
                <a:gd name="connsiteY77" fmla="*/ 5255213 h 5313086"/>
                <a:gd name="connsiteX78" fmla="*/ 991366 w 6882880"/>
                <a:gd name="connsiteY78" fmla="*/ 5081593 h 5313086"/>
                <a:gd name="connsiteX79" fmla="*/ 991366 w 6882880"/>
                <a:gd name="connsiteY79" fmla="*/ 4988995 h 5313086"/>
                <a:gd name="connsiteX80" fmla="*/ 998986 w 6882880"/>
                <a:gd name="connsiteY80" fmla="*/ 1985509 h 5313086"/>
                <a:gd name="connsiteX81" fmla="*/ 987411 w 6882880"/>
                <a:gd name="connsiteY81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8318 w 6882880"/>
                <a:gd name="connsiteY34" fmla="*/ 332224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73370 w 6882880"/>
                <a:gd name="connsiteY44" fmla="*/ 342009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73370 w 6882880"/>
                <a:gd name="connsiteY44" fmla="*/ 342009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73370 w 6882880"/>
                <a:gd name="connsiteY44" fmla="*/ 342009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73370 w 6882880"/>
                <a:gd name="connsiteY44" fmla="*/ 342009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73370 w 6882880"/>
                <a:gd name="connsiteY44" fmla="*/ 342009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73370 w 6882880"/>
                <a:gd name="connsiteY44" fmla="*/ 342009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73370 w 6882880"/>
                <a:gd name="connsiteY44" fmla="*/ 342009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80990 w 6882880"/>
                <a:gd name="connsiteY44" fmla="*/ 342009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41158 w 6882880"/>
                <a:gd name="connsiteY32" fmla="*/ 155131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5883 w 6882880"/>
                <a:gd name="connsiteY31" fmla="*/ 153973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53023 w 6882880"/>
                <a:gd name="connsiteY31" fmla="*/ 151687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53023 w 6882880"/>
                <a:gd name="connsiteY31" fmla="*/ 151687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72073 w 6882880"/>
                <a:gd name="connsiteY31" fmla="*/ 152068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223123 w 6882880"/>
                <a:gd name="connsiteY29" fmla="*/ 2049026 h 5313086"/>
                <a:gd name="connsiteX30" fmla="*/ 6003204 w 6882880"/>
                <a:gd name="connsiteY30" fmla="*/ 1667061 h 5313086"/>
                <a:gd name="connsiteX31" fmla="*/ 5887313 w 6882880"/>
                <a:gd name="connsiteY31" fmla="*/ 152830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192643 w 6882880"/>
                <a:gd name="connsiteY29" fmla="*/ 1953776 h 5313086"/>
                <a:gd name="connsiteX30" fmla="*/ 6003204 w 6882880"/>
                <a:gd name="connsiteY30" fmla="*/ 1667061 h 5313086"/>
                <a:gd name="connsiteX31" fmla="*/ 5887313 w 6882880"/>
                <a:gd name="connsiteY31" fmla="*/ 152830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192643 w 6882880"/>
                <a:gd name="connsiteY29" fmla="*/ 1953776 h 5313086"/>
                <a:gd name="connsiteX30" fmla="*/ 6026064 w 6882880"/>
                <a:gd name="connsiteY30" fmla="*/ 1686111 h 5313086"/>
                <a:gd name="connsiteX31" fmla="*/ 5887313 w 6882880"/>
                <a:gd name="connsiteY31" fmla="*/ 152830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89341 w 6882880"/>
                <a:gd name="connsiteY28" fmla="*/ 2477289 h 5313086"/>
                <a:gd name="connsiteX29" fmla="*/ 6192643 w 6882880"/>
                <a:gd name="connsiteY29" fmla="*/ 1953776 h 5313086"/>
                <a:gd name="connsiteX30" fmla="*/ 6026064 w 6882880"/>
                <a:gd name="connsiteY30" fmla="*/ 1686111 h 5313086"/>
                <a:gd name="connsiteX31" fmla="*/ 5902553 w 6882880"/>
                <a:gd name="connsiteY31" fmla="*/ 154354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96961 w 6882880"/>
                <a:gd name="connsiteY28" fmla="*/ 2442999 h 5313086"/>
                <a:gd name="connsiteX29" fmla="*/ 6192643 w 6882880"/>
                <a:gd name="connsiteY29" fmla="*/ 1953776 h 5313086"/>
                <a:gd name="connsiteX30" fmla="*/ 6026064 w 6882880"/>
                <a:gd name="connsiteY30" fmla="*/ 1686111 h 5313086"/>
                <a:gd name="connsiteX31" fmla="*/ 5902553 w 6882880"/>
                <a:gd name="connsiteY31" fmla="*/ 154354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86110 w 6882880"/>
                <a:gd name="connsiteY27" fmla="*/ 2581461 h 5313086"/>
                <a:gd name="connsiteX28" fmla="*/ 6462671 w 6882880"/>
                <a:gd name="connsiteY28" fmla="*/ 2393469 h 5313086"/>
                <a:gd name="connsiteX29" fmla="*/ 6192643 w 6882880"/>
                <a:gd name="connsiteY29" fmla="*/ 1953776 h 5313086"/>
                <a:gd name="connsiteX30" fmla="*/ 6026064 w 6882880"/>
                <a:gd name="connsiteY30" fmla="*/ 1686111 h 5313086"/>
                <a:gd name="connsiteX31" fmla="*/ 5902553 w 6882880"/>
                <a:gd name="connsiteY31" fmla="*/ 154354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587050 w 6882880"/>
                <a:gd name="connsiteY27" fmla="*/ 2543361 h 5313086"/>
                <a:gd name="connsiteX28" fmla="*/ 6462671 w 6882880"/>
                <a:gd name="connsiteY28" fmla="*/ 2393469 h 5313086"/>
                <a:gd name="connsiteX29" fmla="*/ 6192643 w 6882880"/>
                <a:gd name="connsiteY29" fmla="*/ 1953776 h 5313086"/>
                <a:gd name="connsiteX30" fmla="*/ 6026064 w 6882880"/>
                <a:gd name="connsiteY30" fmla="*/ 1686111 h 5313086"/>
                <a:gd name="connsiteX31" fmla="*/ 5902553 w 6882880"/>
                <a:gd name="connsiteY31" fmla="*/ 154354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587050 w 6882880"/>
                <a:gd name="connsiteY27" fmla="*/ 2543361 h 5313086"/>
                <a:gd name="connsiteX28" fmla="*/ 6462671 w 6882880"/>
                <a:gd name="connsiteY28" fmla="*/ 2393469 h 5313086"/>
                <a:gd name="connsiteX29" fmla="*/ 6192643 w 6882880"/>
                <a:gd name="connsiteY29" fmla="*/ 1953776 h 5313086"/>
                <a:gd name="connsiteX30" fmla="*/ 6026064 w 6882880"/>
                <a:gd name="connsiteY30" fmla="*/ 1686111 h 5313086"/>
                <a:gd name="connsiteX31" fmla="*/ 5902553 w 6882880"/>
                <a:gd name="connsiteY31" fmla="*/ 154354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25007 w 6882880"/>
                <a:gd name="connsiteY26" fmla="*/ 2569886 h 5313086"/>
                <a:gd name="connsiteX27" fmla="*/ 6636580 w 6882880"/>
                <a:gd name="connsiteY27" fmla="*/ 2562411 h 5313086"/>
                <a:gd name="connsiteX28" fmla="*/ 6462671 w 6882880"/>
                <a:gd name="connsiteY28" fmla="*/ 2393469 h 5313086"/>
                <a:gd name="connsiteX29" fmla="*/ 6192643 w 6882880"/>
                <a:gd name="connsiteY29" fmla="*/ 1953776 h 5313086"/>
                <a:gd name="connsiteX30" fmla="*/ 6026064 w 6882880"/>
                <a:gd name="connsiteY30" fmla="*/ 1686111 h 5313086"/>
                <a:gd name="connsiteX31" fmla="*/ 5902553 w 6882880"/>
                <a:gd name="connsiteY31" fmla="*/ 154354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2880"/>
                <a:gd name="connsiteY0" fmla="*/ 1543405 h 5313086"/>
                <a:gd name="connsiteX1" fmla="*/ 872388 w 6882880"/>
                <a:gd name="connsiteY1" fmla="*/ 1497395 h 5313086"/>
                <a:gd name="connsiteX2" fmla="*/ 768216 w 6882880"/>
                <a:gd name="connsiteY2" fmla="*/ 1639089 h 5313086"/>
                <a:gd name="connsiteX3" fmla="*/ 586252 w 6882880"/>
                <a:gd name="connsiteY3" fmla="*/ 2002727 h 5313086"/>
                <a:gd name="connsiteX4" fmla="*/ 404578 w 6882880"/>
                <a:gd name="connsiteY4" fmla="*/ 2366075 h 5313086"/>
                <a:gd name="connsiteX5" fmla="*/ 212631 w 6882880"/>
                <a:gd name="connsiteY5" fmla="*/ 2581172 h 5313086"/>
                <a:gd name="connsiteX6" fmla="*/ 31246 w 6882880"/>
                <a:gd name="connsiteY6" fmla="*/ 2531931 h 5313086"/>
                <a:gd name="connsiteX7" fmla="*/ 7373 w 6882880"/>
                <a:gd name="connsiteY7" fmla="*/ 2353922 h 5313086"/>
                <a:gd name="connsiteX8" fmla="*/ 88541 w 6882880"/>
                <a:gd name="connsiteY8" fmla="*/ 2118474 h 5313086"/>
                <a:gd name="connsiteX9" fmla="*/ 533346 w 6882880"/>
                <a:gd name="connsiteY9" fmla="*/ 1096863 h 5313086"/>
                <a:gd name="connsiteX10" fmla="*/ 671664 w 6882880"/>
                <a:gd name="connsiteY10" fmla="*/ 809377 h 5313086"/>
                <a:gd name="connsiteX11" fmla="*/ 886760 w 6882880"/>
                <a:gd name="connsiteY11" fmla="*/ 671349 h 5313086"/>
                <a:gd name="connsiteX12" fmla="*/ 1400290 w 6882880"/>
                <a:gd name="connsiteY12" fmla="*/ 644534 h 5313086"/>
                <a:gd name="connsiteX13" fmla="*/ 1952065 w 6882880"/>
                <a:gd name="connsiteY13" fmla="*/ 613620 h 5313086"/>
                <a:gd name="connsiteX14" fmla="*/ 2337550 w 6882880"/>
                <a:gd name="connsiteY14" fmla="*/ 494063 h 5313086"/>
                <a:gd name="connsiteX15" fmla="*/ 3060148 w 6882880"/>
                <a:gd name="connsiteY15" fmla="*/ 107565 h 5313086"/>
                <a:gd name="connsiteX16" fmla="*/ 3371796 w 6882880"/>
                <a:gd name="connsiteY16" fmla="*/ 17 h 5313086"/>
                <a:gd name="connsiteX17" fmla="*/ 3668783 w 6882880"/>
                <a:gd name="connsiteY17" fmla="*/ 111809 h 5313086"/>
                <a:gd name="connsiteX18" fmla="*/ 4124295 w 6882880"/>
                <a:gd name="connsiteY18" fmla="*/ 374217 h 5313086"/>
                <a:gd name="connsiteX19" fmla="*/ 4521645 w 6882880"/>
                <a:gd name="connsiteY19" fmla="*/ 579041 h 5313086"/>
                <a:gd name="connsiteX20" fmla="*/ 5227700 w 6882880"/>
                <a:gd name="connsiteY20" fmla="*/ 671638 h 5313086"/>
                <a:gd name="connsiteX21" fmla="*/ 5771710 w 6882880"/>
                <a:gd name="connsiteY21" fmla="*/ 694788 h 5313086"/>
                <a:gd name="connsiteX22" fmla="*/ 6049503 w 6882880"/>
                <a:gd name="connsiteY22" fmla="*/ 868408 h 5313086"/>
                <a:gd name="connsiteX23" fmla="*/ 6362019 w 6882880"/>
                <a:gd name="connsiteY23" fmla="*/ 1366119 h 5313086"/>
                <a:gd name="connsiteX24" fmla="*/ 6767133 w 6882880"/>
                <a:gd name="connsiteY24" fmla="*/ 2106899 h 5313086"/>
                <a:gd name="connsiteX25" fmla="*/ 6882880 w 6882880"/>
                <a:gd name="connsiteY25" fmla="*/ 2373117 h 5313086"/>
                <a:gd name="connsiteX26" fmla="*/ 6813577 w 6882880"/>
                <a:gd name="connsiteY26" fmla="*/ 2569886 h 5313086"/>
                <a:gd name="connsiteX27" fmla="*/ 6636580 w 6882880"/>
                <a:gd name="connsiteY27" fmla="*/ 2562411 h 5313086"/>
                <a:gd name="connsiteX28" fmla="*/ 6462671 w 6882880"/>
                <a:gd name="connsiteY28" fmla="*/ 2393469 h 5313086"/>
                <a:gd name="connsiteX29" fmla="*/ 6192643 w 6882880"/>
                <a:gd name="connsiteY29" fmla="*/ 1953776 h 5313086"/>
                <a:gd name="connsiteX30" fmla="*/ 6026064 w 6882880"/>
                <a:gd name="connsiteY30" fmla="*/ 1686111 h 5313086"/>
                <a:gd name="connsiteX31" fmla="*/ 5902553 w 6882880"/>
                <a:gd name="connsiteY31" fmla="*/ 1543549 h 5313086"/>
                <a:gd name="connsiteX32" fmla="*/ 5833538 w 6882880"/>
                <a:gd name="connsiteY32" fmla="*/ 1574174 h 5313086"/>
                <a:gd name="connsiteX33" fmla="*/ 5933756 w 6882880"/>
                <a:gd name="connsiteY33" fmla="*/ 1933279 h 5313086"/>
                <a:gd name="connsiteX34" fmla="*/ 6404508 w 6882880"/>
                <a:gd name="connsiteY34" fmla="*/ 3341291 h 5313086"/>
                <a:gd name="connsiteX35" fmla="*/ 5844968 w 6882880"/>
                <a:gd name="connsiteY35" fmla="*/ 3333960 h 5313086"/>
                <a:gd name="connsiteX36" fmla="*/ 5844870 w 6882880"/>
                <a:gd name="connsiteY36" fmla="*/ 4090659 h 5313086"/>
                <a:gd name="connsiteX37" fmla="*/ 5848923 w 6882880"/>
                <a:gd name="connsiteY37" fmla="*/ 4983256 h 5313086"/>
                <a:gd name="connsiteX38" fmla="*/ 5737131 w 6882880"/>
                <a:gd name="connsiteY38" fmla="*/ 5278507 h 5313086"/>
                <a:gd name="connsiteX39" fmla="*/ 5425627 w 6882880"/>
                <a:gd name="connsiteY39" fmla="*/ 5248316 h 5313086"/>
                <a:gd name="connsiteX40" fmla="*/ 5347257 w 6882880"/>
                <a:gd name="connsiteY40" fmla="*/ 4909709 h 5313086"/>
                <a:gd name="connsiteX41" fmla="*/ 5347257 w 6882880"/>
                <a:gd name="connsiteY41" fmla="*/ 3700878 h 5313086"/>
                <a:gd name="connsiteX42" fmla="*/ 5345760 w 6882880"/>
                <a:gd name="connsiteY42" fmla="*/ 3393429 h 5313086"/>
                <a:gd name="connsiteX43" fmla="*/ 5308578 w 6882880"/>
                <a:gd name="connsiteY43" fmla="*/ 3338059 h 5313086"/>
                <a:gd name="connsiteX44" fmla="*/ 5265750 w 6882880"/>
                <a:gd name="connsiteY44" fmla="*/ 3412479 h 5313086"/>
                <a:gd name="connsiteX45" fmla="*/ 5266234 w 6882880"/>
                <a:gd name="connsiteY45" fmla="*/ 3815322 h 5313086"/>
                <a:gd name="connsiteX46" fmla="*/ 5266524 w 6882880"/>
                <a:gd name="connsiteY46" fmla="*/ 4920270 h 5313086"/>
                <a:gd name="connsiteX47" fmla="*/ 5166451 w 6882880"/>
                <a:gd name="connsiteY47" fmla="*/ 5255502 h 5313086"/>
                <a:gd name="connsiteX48" fmla="*/ 4888803 w 6882880"/>
                <a:gd name="connsiteY48" fmla="*/ 5274842 h 5313086"/>
                <a:gd name="connsiteX49" fmla="*/ 4768523 w 6882880"/>
                <a:gd name="connsiteY49" fmla="*/ 4995409 h 5313086"/>
                <a:gd name="connsiteX50" fmla="*/ 4768378 w 6882880"/>
                <a:gd name="connsiteY50" fmla="*/ 4066975 h 5313086"/>
                <a:gd name="connsiteX51" fmla="*/ 4775998 w 6882880"/>
                <a:gd name="connsiteY51" fmla="*/ 3333815 h 5313086"/>
                <a:gd name="connsiteX52" fmla="*/ 4208983 w 6882880"/>
                <a:gd name="connsiteY52" fmla="*/ 3341435 h 5313086"/>
                <a:gd name="connsiteX53" fmla="*/ 4525599 w 6882880"/>
                <a:gd name="connsiteY53" fmla="*/ 2491371 h 5313086"/>
                <a:gd name="connsiteX54" fmla="*/ 4671826 w 6882880"/>
                <a:gd name="connsiteY54" fmla="*/ 1990573 h 5313086"/>
                <a:gd name="connsiteX55" fmla="*/ 4733509 w 6882880"/>
                <a:gd name="connsiteY55" fmla="*/ 1536219 h 5313086"/>
                <a:gd name="connsiteX56" fmla="*/ 4477805 w 6882880"/>
                <a:gd name="connsiteY56" fmla="*/ 1183818 h 5313086"/>
                <a:gd name="connsiteX57" fmla="*/ 3955305 w 6882880"/>
                <a:gd name="connsiteY57" fmla="*/ 767853 h 5313086"/>
                <a:gd name="connsiteX58" fmla="*/ 3375606 w 6882880"/>
                <a:gd name="connsiteY58" fmla="*/ 382416 h 5313086"/>
                <a:gd name="connsiteX59" fmla="*/ 2627206 w 6882880"/>
                <a:gd name="connsiteY59" fmla="*/ 879982 h 5313086"/>
                <a:gd name="connsiteX60" fmla="*/ 2360989 w 6882880"/>
                <a:gd name="connsiteY60" fmla="*/ 1115141 h 5313086"/>
                <a:gd name="connsiteX61" fmla="*/ 2256961 w 6882880"/>
                <a:gd name="connsiteY61" fmla="*/ 1303712 h 5313086"/>
                <a:gd name="connsiteX62" fmla="*/ 2218283 w 6882880"/>
                <a:gd name="connsiteY62" fmla="*/ 1597613 h 5313086"/>
                <a:gd name="connsiteX63" fmla="*/ 2218283 w 6882880"/>
                <a:gd name="connsiteY63" fmla="*/ 2928701 h 5313086"/>
                <a:gd name="connsiteX64" fmla="*/ 2218283 w 6882880"/>
                <a:gd name="connsiteY64" fmla="*/ 5012144 h 5313086"/>
                <a:gd name="connsiteX65" fmla="*/ 2171984 w 6882880"/>
                <a:gd name="connsiteY65" fmla="*/ 5232063 h 5313086"/>
                <a:gd name="connsiteX66" fmla="*/ 1998364 w 6882880"/>
                <a:gd name="connsiteY66" fmla="*/ 5301512 h 5313086"/>
                <a:gd name="connsiteX67" fmla="*/ 1720571 w 6882880"/>
                <a:gd name="connsiteY67" fmla="*/ 5278362 h 5313086"/>
                <a:gd name="connsiteX68" fmla="*/ 1639548 w 6882880"/>
                <a:gd name="connsiteY68" fmla="*/ 5139466 h 5313086"/>
                <a:gd name="connsiteX69" fmla="*/ 1674272 w 6882880"/>
                <a:gd name="connsiteY69" fmla="*/ 4688053 h 5313086"/>
                <a:gd name="connsiteX70" fmla="*/ 1627974 w 6882880"/>
                <a:gd name="connsiteY70" fmla="*/ 3449562 h 5313086"/>
                <a:gd name="connsiteX71" fmla="*/ 1604824 w 6882880"/>
                <a:gd name="connsiteY71" fmla="*/ 3345390 h 5313086"/>
                <a:gd name="connsiteX72" fmla="*/ 1570100 w 6882880"/>
                <a:gd name="connsiteY72" fmla="*/ 3495861 h 5313086"/>
                <a:gd name="connsiteX73" fmla="*/ 1615965 w 6882880"/>
                <a:gd name="connsiteY73" fmla="*/ 4931122 h 5313086"/>
                <a:gd name="connsiteX74" fmla="*/ 1546951 w 6882880"/>
                <a:gd name="connsiteY74" fmla="*/ 5208914 h 5313086"/>
                <a:gd name="connsiteX75" fmla="*/ 1350181 w 6882880"/>
                <a:gd name="connsiteY75" fmla="*/ 5313086 h 5313086"/>
                <a:gd name="connsiteX76" fmla="*/ 1083964 w 6882880"/>
                <a:gd name="connsiteY76" fmla="*/ 5255213 h 5313086"/>
                <a:gd name="connsiteX77" fmla="*/ 991366 w 6882880"/>
                <a:gd name="connsiteY77" fmla="*/ 5081593 h 5313086"/>
                <a:gd name="connsiteX78" fmla="*/ 991366 w 6882880"/>
                <a:gd name="connsiteY78" fmla="*/ 4988995 h 5313086"/>
                <a:gd name="connsiteX79" fmla="*/ 998986 w 6882880"/>
                <a:gd name="connsiteY79" fmla="*/ 1985509 h 5313086"/>
                <a:gd name="connsiteX80" fmla="*/ 987411 w 6882880"/>
                <a:gd name="connsiteY80" fmla="*/ 1543405 h 5313086"/>
                <a:gd name="connsiteX0" fmla="*/ 987411 w 6883936"/>
                <a:gd name="connsiteY0" fmla="*/ 1543405 h 5313086"/>
                <a:gd name="connsiteX1" fmla="*/ 872388 w 6883936"/>
                <a:gd name="connsiteY1" fmla="*/ 1497395 h 5313086"/>
                <a:gd name="connsiteX2" fmla="*/ 768216 w 6883936"/>
                <a:gd name="connsiteY2" fmla="*/ 1639089 h 5313086"/>
                <a:gd name="connsiteX3" fmla="*/ 586252 w 6883936"/>
                <a:gd name="connsiteY3" fmla="*/ 2002727 h 5313086"/>
                <a:gd name="connsiteX4" fmla="*/ 404578 w 6883936"/>
                <a:gd name="connsiteY4" fmla="*/ 2366075 h 5313086"/>
                <a:gd name="connsiteX5" fmla="*/ 212631 w 6883936"/>
                <a:gd name="connsiteY5" fmla="*/ 2581172 h 5313086"/>
                <a:gd name="connsiteX6" fmla="*/ 31246 w 6883936"/>
                <a:gd name="connsiteY6" fmla="*/ 2531931 h 5313086"/>
                <a:gd name="connsiteX7" fmla="*/ 7373 w 6883936"/>
                <a:gd name="connsiteY7" fmla="*/ 2353922 h 5313086"/>
                <a:gd name="connsiteX8" fmla="*/ 88541 w 6883936"/>
                <a:gd name="connsiteY8" fmla="*/ 2118474 h 5313086"/>
                <a:gd name="connsiteX9" fmla="*/ 533346 w 6883936"/>
                <a:gd name="connsiteY9" fmla="*/ 1096863 h 5313086"/>
                <a:gd name="connsiteX10" fmla="*/ 671664 w 6883936"/>
                <a:gd name="connsiteY10" fmla="*/ 809377 h 5313086"/>
                <a:gd name="connsiteX11" fmla="*/ 886760 w 6883936"/>
                <a:gd name="connsiteY11" fmla="*/ 671349 h 5313086"/>
                <a:gd name="connsiteX12" fmla="*/ 1400290 w 6883936"/>
                <a:gd name="connsiteY12" fmla="*/ 644534 h 5313086"/>
                <a:gd name="connsiteX13" fmla="*/ 1952065 w 6883936"/>
                <a:gd name="connsiteY13" fmla="*/ 613620 h 5313086"/>
                <a:gd name="connsiteX14" fmla="*/ 2337550 w 6883936"/>
                <a:gd name="connsiteY14" fmla="*/ 494063 h 5313086"/>
                <a:gd name="connsiteX15" fmla="*/ 3060148 w 6883936"/>
                <a:gd name="connsiteY15" fmla="*/ 107565 h 5313086"/>
                <a:gd name="connsiteX16" fmla="*/ 3371796 w 6883936"/>
                <a:gd name="connsiteY16" fmla="*/ 17 h 5313086"/>
                <a:gd name="connsiteX17" fmla="*/ 3668783 w 6883936"/>
                <a:gd name="connsiteY17" fmla="*/ 111809 h 5313086"/>
                <a:gd name="connsiteX18" fmla="*/ 4124295 w 6883936"/>
                <a:gd name="connsiteY18" fmla="*/ 374217 h 5313086"/>
                <a:gd name="connsiteX19" fmla="*/ 4521645 w 6883936"/>
                <a:gd name="connsiteY19" fmla="*/ 579041 h 5313086"/>
                <a:gd name="connsiteX20" fmla="*/ 5227700 w 6883936"/>
                <a:gd name="connsiteY20" fmla="*/ 671638 h 5313086"/>
                <a:gd name="connsiteX21" fmla="*/ 5771710 w 6883936"/>
                <a:gd name="connsiteY21" fmla="*/ 694788 h 5313086"/>
                <a:gd name="connsiteX22" fmla="*/ 6049503 w 6883936"/>
                <a:gd name="connsiteY22" fmla="*/ 868408 h 5313086"/>
                <a:gd name="connsiteX23" fmla="*/ 6362019 w 6883936"/>
                <a:gd name="connsiteY23" fmla="*/ 1366119 h 5313086"/>
                <a:gd name="connsiteX24" fmla="*/ 6767133 w 6883936"/>
                <a:gd name="connsiteY24" fmla="*/ 2106899 h 5313086"/>
                <a:gd name="connsiteX25" fmla="*/ 6882880 w 6883936"/>
                <a:gd name="connsiteY25" fmla="*/ 2373117 h 5313086"/>
                <a:gd name="connsiteX26" fmla="*/ 6813577 w 6883936"/>
                <a:gd name="connsiteY26" fmla="*/ 2569886 h 5313086"/>
                <a:gd name="connsiteX27" fmla="*/ 6636580 w 6883936"/>
                <a:gd name="connsiteY27" fmla="*/ 2562411 h 5313086"/>
                <a:gd name="connsiteX28" fmla="*/ 6462671 w 6883936"/>
                <a:gd name="connsiteY28" fmla="*/ 2393469 h 5313086"/>
                <a:gd name="connsiteX29" fmla="*/ 6192643 w 6883936"/>
                <a:gd name="connsiteY29" fmla="*/ 1953776 h 5313086"/>
                <a:gd name="connsiteX30" fmla="*/ 6026064 w 6883936"/>
                <a:gd name="connsiteY30" fmla="*/ 1686111 h 5313086"/>
                <a:gd name="connsiteX31" fmla="*/ 5902553 w 6883936"/>
                <a:gd name="connsiteY31" fmla="*/ 1543549 h 5313086"/>
                <a:gd name="connsiteX32" fmla="*/ 5833538 w 6883936"/>
                <a:gd name="connsiteY32" fmla="*/ 1574174 h 5313086"/>
                <a:gd name="connsiteX33" fmla="*/ 5933756 w 6883936"/>
                <a:gd name="connsiteY33" fmla="*/ 1933279 h 5313086"/>
                <a:gd name="connsiteX34" fmla="*/ 6404508 w 6883936"/>
                <a:gd name="connsiteY34" fmla="*/ 3341291 h 5313086"/>
                <a:gd name="connsiteX35" fmla="*/ 5844968 w 6883936"/>
                <a:gd name="connsiteY35" fmla="*/ 3333960 h 5313086"/>
                <a:gd name="connsiteX36" fmla="*/ 5844870 w 6883936"/>
                <a:gd name="connsiteY36" fmla="*/ 4090659 h 5313086"/>
                <a:gd name="connsiteX37" fmla="*/ 5848923 w 6883936"/>
                <a:gd name="connsiteY37" fmla="*/ 4983256 h 5313086"/>
                <a:gd name="connsiteX38" fmla="*/ 5737131 w 6883936"/>
                <a:gd name="connsiteY38" fmla="*/ 5278507 h 5313086"/>
                <a:gd name="connsiteX39" fmla="*/ 5425627 w 6883936"/>
                <a:gd name="connsiteY39" fmla="*/ 5248316 h 5313086"/>
                <a:gd name="connsiteX40" fmla="*/ 5347257 w 6883936"/>
                <a:gd name="connsiteY40" fmla="*/ 4909709 h 5313086"/>
                <a:gd name="connsiteX41" fmla="*/ 5347257 w 6883936"/>
                <a:gd name="connsiteY41" fmla="*/ 3700878 h 5313086"/>
                <a:gd name="connsiteX42" fmla="*/ 5345760 w 6883936"/>
                <a:gd name="connsiteY42" fmla="*/ 3393429 h 5313086"/>
                <a:gd name="connsiteX43" fmla="*/ 5308578 w 6883936"/>
                <a:gd name="connsiteY43" fmla="*/ 3338059 h 5313086"/>
                <a:gd name="connsiteX44" fmla="*/ 5265750 w 6883936"/>
                <a:gd name="connsiteY44" fmla="*/ 3412479 h 5313086"/>
                <a:gd name="connsiteX45" fmla="*/ 5266234 w 6883936"/>
                <a:gd name="connsiteY45" fmla="*/ 3815322 h 5313086"/>
                <a:gd name="connsiteX46" fmla="*/ 5266524 w 6883936"/>
                <a:gd name="connsiteY46" fmla="*/ 4920270 h 5313086"/>
                <a:gd name="connsiteX47" fmla="*/ 5166451 w 6883936"/>
                <a:gd name="connsiteY47" fmla="*/ 5255502 h 5313086"/>
                <a:gd name="connsiteX48" fmla="*/ 4888803 w 6883936"/>
                <a:gd name="connsiteY48" fmla="*/ 5274842 h 5313086"/>
                <a:gd name="connsiteX49" fmla="*/ 4768523 w 6883936"/>
                <a:gd name="connsiteY49" fmla="*/ 4995409 h 5313086"/>
                <a:gd name="connsiteX50" fmla="*/ 4768378 w 6883936"/>
                <a:gd name="connsiteY50" fmla="*/ 4066975 h 5313086"/>
                <a:gd name="connsiteX51" fmla="*/ 4775998 w 6883936"/>
                <a:gd name="connsiteY51" fmla="*/ 3333815 h 5313086"/>
                <a:gd name="connsiteX52" fmla="*/ 4208983 w 6883936"/>
                <a:gd name="connsiteY52" fmla="*/ 3341435 h 5313086"/>
                <a:gd name="connsiteX53" fmla="*/ 4525599 w 6883936"/>
                <a:gd name="connsiteY53" fmla="*/ 2491371 h 5313086"/>
                <a:gd name="connsiteX54" fmla="*/ 4671826 w 6883936"/>
                <a:gd name="connsiteY54" fmla="*/ 1990573 h 5313086"/>
                <a:gd name="connsiteX55" fmla="*/ 4733509 w 6883936"/>
                <a:gd name="connsiteY55" fmla="*/ 1536219 h 5313086"/>
                <a:gd name="connsiteX56" fmla="*/ 4477805 w 6883936"/>
                <a:gd name="connsiteY56" fmla="*/ 1183818 h 5313086"/>
                <a:gd name="connsiteX57" fmla="*/ 3955305 w 6883936"/>
                <a:gd name="connsiteY57" fmla="*/ 767853 h 5313086"/>
                <a:gd name="connsiteX58" fmla="*/ 3375606 w 6883936"/>
                <a:gd name="connsiteY58" fmla="*/ 382416 h 5313086"/>
                <a:gd name="connsiteX59" fmla="*/ 2627206 w 6883936"/>
                <a:gd name="connsiteY59" fmla="*/ 879982 h 5313086"/>
                <a:gd name="connsiteX60" fmla="*/ 2360989 w 6883936"/>
                <a:gd name="connsiteY60" fmla="*/ 1115141 h 5313086"/>
                <a:gd name="connsiteX61" fmla="*/ 2256961 w 6883936"/>
                <a:gd name="connsiteY61" fmla="*/ 1303712 h 5313086"/>
                <a:gd name="connsiteX62" fmla="*/ 2218283 w 6883936"/>
                <a:gd name="connsiteY62" fmla="*/ 1597613 h 5313086"/>
                <a:gd name="connsiteX63" fmla="*/ 2218283 w 6883936"/>
                <a:gd name="connsiteY63" fmla="*/ 2928701 h 5313086"/>
                <a:gd name="connsiteX64" fmla="*/ 2218283 w 6883936"/>
                <a:gd name="connsiteY64" fmla="*/ 5012144 h 5313086"/>
                <a:gd name="connsiteX65" fmla="*/ 2171984 w 6883936"/>
                <a:gd name="connsiteY65" fmla="*/ 5232063 h 5313086"/>
                <a:gd name="connsiteX66" fmla="*/ 1998364 w 6883936"/>
                <a:gd name="connsiteY66" fmla="*/ 5301512 h 5313086"/>
                <a:gd name="connsiteX67" fmla="*/ 1720571 w 6883936"/>
                <a:gd name="connsiteY67" fmla="*/ 5278362 h 5313086"/>
                <a:gd name="connsiteX68" fmla="*/ 1639548 w 6883936"/>
                <a:gd name="connsiteY68" fmla="*/ 5139466 h 5313086"/>
                <a:gd name="connsiteX69" fmla="*/ 1674272 w 6883936"/>
                <a:gd name="connsiteY69" fmla="*/ 4688053 h 5313086"/>
                <a:gd name="connsiteX70" fmla="*/ 1627974 w 6883936"/>
                <a:gd name="connsiteY70" fmla="*/ 3449562 h 5313086"/>
                <a:gd name="connsiteX71" fmla="*/ 1604824 w 6883936"/>
                <a:gd name="connsiteY71" fmla="*/ 3345390 h 5313086"/>
                <a:gd name="connsiteX72" fmla="*/ 1570100 w 6883936"/>
                <a:gd name="connsiteY72" fmla="*/ 3495861 h 5313086"/>
                <a:gd name="connsiteX73" fmla="*/ 1615965 w 6883936"/>
                <a:gd name="connsiteY73" fmla="*/ 4931122 h 5313086"/>
                <a:gd name="connsiteX74" fmla="*/ 1546951 w 6883936"/>
                <a:gd name="connsiteY74" fmla="*/ 5208914 h 5313086"/>
                <a:gd name="connsiteX75" fmla="*/ 1350181 w 6883936"/>
                <a:gd name="connsiteY75" fmla="*/ 5313086 h 5313086"/>
                <a:gd name="connsiteX76" fmla="*/ 1083964 w 6883936"/>
                <a:gd name="connsiteY76" fmla="*/ 5255213 h 5313086"/>
                <a:gd name="connsiteX77" fmla="*/ 991366 w 6883936"/>
                <a:gd name="connsiteY77" fmla="*/ 5081593 h 5313086"/>
                <a:gd name="connsiteX78" fmla="*/ 991366 w 6883936"/>
                <a:gd name="connsiteY78" fmla="*/ 4988995 h 5313086"/>
                <a:gd name="connsiteX79" fmla="*/ 998986 w 6883936"/>
                <a:gd name="connsiteY79" fmla="*/ 1985509 h 5313086"/>
                <a:gd name="connsiteX80" fmla="*/ 987411 w 6883936"/>
                <a:gd name="connsiteY80" fmla="*/ 1543405 h 5313086"/>
                <a:gd name="connsiteX0" fmla="*/ 987411 w 6883779"/>
                <a:gd name="connsiteY0" fmla="*/ 1543405 h 5313086"/>
                <a:gd name="connsiteX1" fmla="*/ 872388 w 6883779"/>
                <a:gd name="connsiteY1" fmla="*/ 1497395 h 5313086"/>
                <a:gd name="connsiteX2" fmla="*/ 768216 w 6883779"/>
                <a:gd name="connsiteY2" fmla="*/ 1639089 h 5313086"/>
                <a:gd name="connsiteX3" fmla="*/ 586252 w 6883779"/>
                <a:gd name="connsiteY3" fmla="*/ 2002727 h 5313086"/>
                <a:gd name="connsiteX4" fmla="*/ 404578 w 6883779"/>
                <a:gd name="connsiteY4" fmla="*/ 2366075 h 5313086"/>
                <a:gd name="connsiteX5" fmla="*/ 212631 w 6883779"/>
                <a:gd name="connsiteY5" fmla="*/ 2581172 h 5313086"/>
                <a:gd name="connsiteX6" fmla="*/ 31246 w 6883779"/>
                <a:gd name="connsiteY6" fmla="*/ 2531931 h 5313086"/>
                <a:gd name="connsiteX7" fmla="*/ 7373 w 6883779"/>
                <a:gd name="connsiteY7" fmla="*/ 2353922 h 5313086"/>
                <a:gd name="connsiteX8" fmla="*/ 88541 w 6883779"/>
                <a:gd name="connsiteY8" fmla="*/ 2118474 h 5313086"/>
                <a:gd name="connsiteX9" fmla="*/ 533346 w 6883779"/>
                <a:gd name="connsiteY9" fmla="*/ 1096863 h 5313086"/>
                <a:gd name="connsiteX10" fmla="*/ 671664 w 6883779"/>
                <a:gd name="connsiteY10" fmla="*/ 809377 h 5313086"/>
                <a:gd name="connsiteX11" fmla="*/ 886760 w 6883779"/>
                <a:gd name="connsiteY11" fmla="*/ 671349 h 5313086"/>
                <a:gd name="connsiteX12" fmla="*/ 1400290 w 6883779"/>
                <a:gd name="connsiteY12" fmla="*/ 644534 h 5313086"/>
                <a:gd name="connsiteX13" fmla="*/ 1952065 w 6883779"/>
                <a:gd name="connsiteY13" fmla="*/ 613620 h 5313086"/>
                <a:gd name="connsiteX14" fmla="*/ 2337550 w 6883779"/>
                <a:gd name="connsiteY14" fmla="*/ 494063 h 5313086"/>
                <a:gd name="connsiteX15" fmla="*/ 3060148 w 6883779"/>
                <a:gd name="connsiteY15" fmla="*/ 107565 h 5313086"/>
                <a:gd name="connsiteX16" fmla="*/ 3371796 w 6883779"/>
                <a:gd name="connsiteY16" fmla="*/ 17 h 5313086"/>
                <a:gd name="connsiteX17" fmla="*/ 3668783 w 6883779"/>
                <a:gd name="connsiteY17" fmla="*/ 111809 h 5313086"/>
                <a:gd name="connsiteX18" fmla="*/ 4124295 w 6883779"/>
                <a:gd name="connsiteY18" fmla="*/ 374217 h 5313086"/>
                <a:gd name="connsiteX19" fmla="*/ 4521645 w 6883779"/>
                <a:gd name="connsiteY19" fmla="*/ 579041 h 5313086"/>
                <a:gd name="connsiteX20" fmla="*/ 5227700 w 6883779"/>
                <a:gd name="connsiteY20" fmla="*/ 671638 h 5313086"/>
                <a:gd name="connsiteX21" fmla="*/ 5771710 w 6883779"/>
                <a:gd name="connsiteY21" fmla="*/ 694788 h 5313086"/>
                <a:gd name="connsiteX22" fmla="*/ 6049503 w 6883779"/>
                <a:gd name="connsiteY22" fmla="*/ 868408 h 5313086"/>
                <a:gd name="connsiteX23" fmla="*/ 6362019 w 6883779"/>
                <a:gd name="connsiteY23" fmla="*/ 1366119 h 5313086"/>
                <a:gd name="connsiteX24" fmla="*/ 6767133 w 6883779"/>
                <a:gd name="connsiteY24" fmla="*/ 2106899 h 5313086"/>
                <a:gd name="connsiteX25" fmla="*/ 6882880 w 6883779"/>
                <a:gd name="connsiteY25" fmla="*/ 2373117 h 5313086"/>
                <a:gd name="connsiteX26" fmla="*/ 6805957 w 6883779"/>
                <a:gd name="connsiteY26" fmla="*/ 2558456 h 5313086"/>
                <a:gd name="connsiteX27" fmla="*/ 6636580 w 6883779"/>
                <a:gd name="connsiteY27" fmla="*/ 2562411 h 5313086"/>
                <a:gd name="connsiteX28" fmla="*/ 6462671 w 6883779"/>
                <a:gd name="connsiteY28" fmla="*/ 2393469 h 5313086"/>
                <a:gd name="connsiteX29" fmla="*/ 6192643 w 6883779"/>
                <a:gd name="connsiteY29" fmla="*/ 1953776 h 5313086"/>
                <a:gd name="connsiteX30" fmla="*/ 6026064 w 6883779"/>
                <a:gd name="connsiteY30" fmla="*/ 1686111 h 5313086"/>
                <a:gd name="connsiteX31" fmla="*/ 5902553 w 6883779"/>
                <a:gd name="connsiteY31" fmla="*/ 1543549 h 5313086"/>
                <a:gd name="connsiteX32" fmla="*/ 5833538 w 6883779"/>
                <a:gd name="connsiteY32" fmla="*/ 1574174 h 5313086"/>
                <a:gd name="connsiteX33" fmla="*/ 5933756 w 6883779"/>
                <a:gd name="connsiteY33" fmla="*/ 1933279 h 5313086"/>
                <a:gd name="connsiteX34" fmla="*/ 6404508 w 6883779"/>
                <a:gd name="connsiteY34" fmla="*/ 3341291 h 5313086"/>
                <a:gd name="connsiteX35" fmla="*/ 5844968 w 6883779"/>
                <a:gd name="connsiteY35" fmla="*/ 3333960 h 5313086"/>
                <a:gd name="connsiteX36" fmla="*/ 5844870 w 6883779"/>
                <a:gd name="connsiteY36" fmla="*/ 4090659 h 5313086"/>
                <a:gd name="connsiteX37" fmla="*/ 5848923 w 6883779"/>
                <a:gd name="connsiteY37" fmla="*/ 4983256 h 5313086"/>
                <a:gd name="connsiteX38" fmla="*/ 5737131 w 6883779"/>
                <a:gd name="connsiteY38" fmla="*/ 5278507 h 5313086"/>
                <a:gd name="connsiteX39" fmla="*/ 5425627 w 6883779"/>
                <a:gd name="connsiteY39" fmla="*/ 5248316 h 5313086"/>
                <a:gd name="connsiteX40" fmla="*/ 5347257 w 6883779"/>
                <a:gd name="connsiteY40" fmla="*/ 4909709 h 5313086"/>
                <a:gd name="connsiteX41" fmla="*/ 5347257 w 6883779"/>
                <a:gd name="connsiteY41" fmla="*/ 3700878 h 5313086"/>
                <a:gd name="connsiteX42" fmla="*/ 5345760 w 6883779"/>
                <a:gd name="connsiteY42" fmla="*/ 3393429 h 5313086"/>
                <a:gd name="connsiteX43" fmla="*/ 5308578 w 6883779"/>
                <a:gd name="connsiteY43" fmla="*/ 3338059 h 5313086"/>
                <a:gd name="connsiteX44" fmla="*/ 5265750 w 6883779"/>
                <a:gd name="connsiteY44" fmla="*/ 3412479 h 5313086"/>
                <a:gd name="connsiteX45" fmla="*/ 5266234 w 6883779"/>
                <a:gd name="connsiteY45" fmla="*/ 3815322 h 5313086"/>
                <a:gd name="connsiteX46" fmla="*/ 5266524 w 6883779"/>
                <a:gd name="connsiteY46" fmla="*/ 4920270 h 5313086"/>
                <a:gd name="connsiteX47" fmla="*/ 5166451 w 6883779"/>
                <a:gd name="connsiteY47" fmla="*/ 5255502 h 5313086"/>
                <a:gd name="connsiteX48" fmla="*/ 4888803 w 6883779"/>
                <a:gd name="connsiteY48" fmla="*/ 5274842 h 5313086"/>
                <a:gd name="connsiteX49" fmla="*/ 4768523 w 6883779"/>
                <a:gd name="connsiteY49" fmla="*/ 4995409 h 5313086"/>
                <a:gd name="connsiteX50" fmla="*/ 4768378 w 6883779"/>
                <a:gd name="connsiteY50" fmla="*/ 4066975 h 5313086"/>
                <a:gd name="connsiteX51" fmla="*/ 4775998 w 6883779"/>
                <a:gd name="connsiteY51" fmla="*/ 3333815 h 5313086"/>
                <a:gd name="connsiteX52" fmla="*/ 4208983 w 6883779"/>
                <a:gd name="connsiteY52" fmla="*/ 3341435 h 5313086"/>
                <a:gd name="connsiteX53" fmla="*/ 4525599 w 6883779"/>
                <a:gd name="connsiteY53" fmla="*/ 2491371 h 5313086"/>
                <a:gd name="connsiteX54" fmla="*/ 4671826 w 6883779"/>
                <a:gd name="connsiteY54" fmla="*/ 1990573 h 5313086"/>
                <a:gd name="connsiteX55" fmla="*/ 4733509 w 6883779"/>
                <a:gd name="connsiteY55" fmla="*/ 1536219 h 5313086"/>
                <a:gd name="connsiteX56" fmla="*/ 4477805 w 6883779"/>
                <a:gd name="connsiteY56" fmla="*/ 1183818 h 5313086"/>
                <a:gd name="connsiteX57" fmla="*/ 3955305 w 6883779"/>
                <a:gd name="connsiteY57" fmla="*/ 767853 h 5313086"/>
                <a:gd name="connsiteX58" fmla="*/ 3375606 w 6883779"/>
                <a:gd name="connsiteY58" fmla="*/ 382416 h 5313086"/>
                <a:gd name="connsiteX59" fmla="*/ 2627206 w 6883779"/>
                <a:gd name="connsiteY59" fmla="*/ 879982 h 5313086"/>
                <a:gd name="connsiteX60" fmla="*/ 2360989 w 6883779"/>
                <a:gd name="connsiteY60" fmla="*/ 1115141 h 5313086"/>
                <a:gd name="connsiteX61" fmla="*/ 2256961 w 6883779"/>
                <a:gd name="connsiteY61" fmla="*/ 1303712 h 5313086"/>
                <a:gd name="connsiteX62" fmla="*/ 2218283 w 6883779"/>
                <a:gd name="connsiteY62" fmla="*/ 1597613 h 5313086"/>
                <a:gd name="connsiteX63" fmla="*/ 2218283 w 6883779"/>
                <a:gd name="connsiteY63" fmla="*/ 2928701 h 5313086"/>
                <a:gd name="connsiteX64" fmla="*/ 2218283 w 6883779"/>
                <a:gd name="connsiteY64" fmla="*/ 5012144 h 5313086"/>
                <a:gd name="connsiteX65" fmla="*/ 2171984 w 6883779"/>
                <a:gd name="connsiteY65" fmla="*/ 5232063 h 5313086"/>
                <a:gd name="connsiteX66" fmla="*/ 1998364 w 6883779"/>
                <a:gd name="connsiteY66" fmla="*/ 5301512 h 5313086"/>
                <a:gd name="connsiteX67" fmla="*/ 1720571 w 6883779"/>
                <a:gd name="connsiteY67" fmla="*/ 5278362 h 5313086"/>
                <a:gd name="connsiteX68" fmla="*/ 1639548 w 6883779"/>
                <a:gd name="connsiteY68" fmla="*/ 5139466 h 5313086"/>
                <a:gd name="connsiteX69" fmla="*/ 1674272 w 6883779"/>
                <a:gd name="connsiteY69" fmla="*/ 4688053 h 5313086"/>
                <a:gd name="connsiteX70" fmla="*/ 1627974 w 6883779"/>
                <a:gd name="connsiteY70" fmla="*/ 3449562 h 5313086"/>
                <a:gd name="connsiteX71" fmla="*/ 1604824 w 6883779"/>
                <a:gd name="connsiteY71" fmla="*/ 3345390 h 5313086"/>
                <a:gd name="connsiteX72" fmla="*/ 1570100 w 6883779"/>
                <a:gd name="connsiteY72" fmla="*/ 3495861 h 5313086"/>
                <a:gd name="connsiteX73" fmla="*/ 1615965 w 6883779"/>
                <a:gd name="connsiteY73" fmla="*/ 4931122 h 5313086"/>
                <a:gd name="connsiteX74" fmla="*/ 1546951 w 6883779"/>
                <a:gd name="connsiteY74" fmla="*/ 5208914 h 5313086"/>
                <a:gd name="connsiteX75" fmla="*/ 1350181 w 6883779"/>
                <a:gd name="connsiteY75" fmla="*/ 5313086 h 5313086"/>
                <a:gd name="connsiteX76" fmla="*/ 1083964 w 6883779"/>
                <a:gd name="connsiteY76" fmla="*/ 5255213 h 5313086"/>
                <a:gd name="connsiteX77" fmla="*/ 991366 w 6883779"/>
                <a:gd name="connsiteY77" fmla="*/ 5081593 h 5313086"/>
                <a:gd name="connsiteX78" fmla="*/ 991366 w 6883779"/>
                <a:gd name="connsiteY78" fmla="*/ 4988995 h 5313086"/>
                <a:gd name="connsiteX79" fmla="*/ 998986 w 6883779"/>
                <a:gd name="connsiteY79" fmla="*/ 1985509 h 5313086"/>
                <a:gd name="connsiteX80" fmla="*/ 987411 w 6883779"/>
                <a:gd name="connsiteY80" fmla="*/ 1543405 h 5313086"/>
                <a:gd name="connsiteX0" fmla="*/ 987411 w 6880029"/>
                <a:gd name="connsiteY0" fmla="*/ 1543405 h 5313086"/>
                <a:gd name="connsiteX1" fmla="*/ 872388 w 6880029"/>
                <a:gd name="connsiteY1" fmla="*/ 1497395 h 5313086"/>
                <a:gd name="connsiteX2" fmla="*/ 768216 w 6880029"/>
                <a:gd name="connsiteY2" fmla="*/ 1639089 h 5313086"/>
                <a:gd name="connsiteX3" fmla="*/ 586252 w 6880029"/>
                <a:gd name="connsiteY3" fmla="*/ 2002727 h 5313086"/>
                <a:gd name="connsiteX4" fmla="*/ 404578 w 6880029"/>
                <a:gd name="connsiteY4" fmla="*/ 2366075 h 5313086"/>
                <a:gd name="connsiteX5" fmla="*/ 212631 w 6880029"/>
                <a:gd name="connsiteY5" fmla="*/ 2581172 h 5313086"/>
                <a:gd name="connsiteX6" fmla="*/ 31246 w 6880029"/>
                <a:gd name="connsiteY6" fmla="*/ 2531931 h 5313086"/>
                <a:gd name="connsiteX7" fmla="*/ 7373 w 6880029"/>
                <a:gd name="connsiteY7" fmla="*/ 2353922 h 5313086"/>
                <a:gd name="connsiteX8" fmla="*/ 88541 w 6880029"/>
                <a:gd name="connsiteY8" fmla="*/ 2118474 h 5313086"/>
                <a:gd name="connsiteX9" fmla="*/ 533346 w 6880029"/>
                <a:gd name="connsiteY9" fmla="*/ 1096863 h 5313086"/>
                <a:gd name="connsiteX10" fmla="*/ 671664 w 6880029"/>
                <a:gd name="connsiteY10" fmla="*/ 809377 h 5313086"/>
                <a:gd name="connsiteX11" fmla="*/ 886760 w 6880029"/>
                <a:gd name="connsiteY11" fmla="*/ 671349 h 5313086"/>
                <a:gd name="connsiteX12" fmla="*/ 1400290 w 6880029"/>
                <a:gd name="connsiteY12" fmla="*/ 644534 h 5313086"/>
                <a:gd name="connsiteX13" fmla="*/ 1952065 w 6880029"/>
                <a:gd name="connsiteY13" fmla="*/ 613620 h 5313086"/>
                <a:gd name="connsiteX14" fmla="*/ 2337550 w 6880029"/>
                <a:gd name="connsiteY14" fmla="*/ 494063 h 5313086"/>
                <a:gd name="connsiteX15" fmla="*/ 3060148 w 6880029"/>
                <a:gd name="connsiteY15" fmla="*/ 107565 h 5313086"/>
                <a:gd name="connsiteX16" fmla="*/ 3371796 w 6880029"/>
                <a:gd name="connsiteY16" fmla="*/ 17 h 5313086"/>
                <a:gd name="connsiteX17" fmla="*/ 3668783 w 6880029"/>
                <a:gd name="connsiteY17" fmla="*/ 111809 h 5313086"/>
                <a:gd name="connsiteX18" fmla="*/ 4124295 w 6880029"/>
                <a:gd name="connsiteY18" fmla="*/ 374217 h 5313086"/>
                <a:gd name="connsiteX19" fmla="*/ 4521645 w 6880029"/>
                <a:gd name="connsiteY19" fmla="*/ 579041 h 5313086"/>
                <a:gd name="connsiteX20" fmla="*/ 5227700 w 6880029"/>
                <a:gd name="connsiteY20" fmla="*/ 671638 h 5313086"/>
                <a:gd name="connsiteX21" fmla="*/ 5771710 w 6880029"/>
                <a:gd name="connsiteY21" fmla="*/ 694788 h 5313086"/>
                <a:gd name="connsiteX22" fmla="*/ 6049503 w 6880029"/>
                <a:gd name="connsiteY22" fmla="*/ 868408 h 5313086"/>
                <a:gd name="connsiteX23" fmla="*/ 6362019 w 6880029"/>
                <a:gd name="connsiteY23" fmla="*/ 1366119 h 5313086"/>
                <a:gd name="connsiteX24" fmla="*/ 6767133 w 6880029"/>
                <a:gd name="connsiteY24" fmla="*/ 2106899 h 5313086"/>
                <a:gd name="connsiteX25" fmla="*/ 6879070 w 6880029"/>
                <a:gd name="connsiteY25" fmla="*/ 2388357 h 5313086"/>
                <a:gd name="connsiteX26" fmla="*/ 6805957 w 6880029"/>
                <a:gd name="connsiteY26" fmla="*/ 2558456 h 5313086"/>
                <a:gd name="connsiteX27" fmla="*/ 6636580 w 6880029"/>
                <a:gd name="connsiteY27" fmla="*/ 2562411 h 5313086"/>
                <a:gd name="connsiteX28" fmla="*/ 6462671 w 6880029"/>
                <a:gd name="connsiteY28" fmla="*/ 2393469 h 5313086"/>
                <a:gd name="connsiteX29" fmla="*/ 6192643 w 6880029"/>
                <a:gd name="connsiteY29" fmla="*/ 1953776 h 5313086"/>
                <a:gd name="connsiteX30" fmla="*/ 6026064 w 6880029"/>
                <a:gd name="connsiteY30" fmla="*/ 1686111 h 5313086"/>
                <a:gd name="connsiteX31" fmla="*/ 5902553 w 6880029"/>
                <a:gd name="connsiteY31" fmla="*/ 1543549 h 5313086"/>
                <a:gd name="connsiteX32" fmla="*/ 5833538 w 6880029"/>
                <a:gd name="connsiteY32" fmla="*/ 1574174 h 5313086"/>
                <a:gd name="connsiteX33" fmla="*/ 5933756 w 6880029"/>
                <a:gd name="connsiteY33" fmla="*/ 1933279 h 5313086"/>
                <a:gd name="connsiteX34" fmla="*/ 6404508 w 6880029"/>
                <a:gd name="connsiteY34" fmla="*/ 3341291 h 5313086"/>
                <a:gd name="connsiteX35" fmla="*/ 5844968 w 6880029"/>
                <a:gd name="connsiteY35" fmla="*/ 3333960 h 5313086"/>
                <a:gd name="connsiteX36" fmla="*/ 5844870 w 6880029"/>
                <a:gd name="connsiteY36" fmla="*/ 4090659 h 5313086"/>
                <a:gd name="connsiteX37" fmla="*/ 5848923 w 6880029"/>
                <a:gd name="connsiteY37" fmla="*/ 4983256 h 5313086"/>
                <a:gd name="connsiteX38" fmla="*/ 5737131 w 6880029"/>
                <a:gd name="connsiteY38" fmla="*/ 5278507 h 5313086"/>
                <a:gd name="connsiteX39" fmla="*/ 5425627 w 6880029"/>
                <a:gd name="connsiteY39" fmla="*/ 5248316 h 5313086"/>
                <a:gd name="connsiteX40" fmla="*/ 5347257 w 6880029"/>
                <a:gd name="connsiteY40" fmla="*/ 4909709 h 5313086"/>
                <a:gd name="connsiteX41" fmla="*/ 5347257 w 6880029"/>
                <a:gd name="connsiteY41" fmla="*/ 3700878 h 5313086"/>
                <a:gd name="connsiteX42" fmla="*/ 5345760 w 6880029"/>
                <a:gd name="connsiteY42" fmla="*/ 3393429 h 5313086"/>
                <a:gd name="connsiteX43" fmla="*/ 5308578 w 6880029"/>
                <a:gd name="connsiteY43" fmla="*/ 3338059 h 5313086"/>
                <a:gd name="connsiteX44" fmla="*/ 5265750 w 6880029"/>
                <a:gd name="connsiteY44" fmla="*/ 3412479 h 5313086"/>
                <a:gd name="connsiteX45" fmla="*/ 5266234 w 6880029"/>
                <a:gd name="connsiteY45" fmla="*/ 3815322 h 5313086"/>
                <a:gd name="connsiteX46" fmla="*/ 5266524 w 6880029"/>
                <a:gd name="connsiteY46" fmla="*/ 4920270 h 5313086"/>
                <a:gd name="connsiteX47" fmla="*/ 5166451 w 6880029"/>
                <a:gd name="connsiteY47" fmla="*/ 5255502 h 5313086"/>
                <a:gd name="connsiteX48" fmla="*/ 4888803 w 6880029"/>
                <a:gd name="connsiteY48" fmla="*/ 5274842 h 5313086"/>
                <a:gd name="connsiteX49" fmla="*/ 4768523 w 6880029"/>
                <a:gd name="connsiteY49" fmla="*/ 4995409 h 5313086"/>
                <a:gd name="connsiteX50" fmla="*/ 4768378 w 6880029"/>
                <a:gd name="connsiteY50" fmla="*/ 4066975 h 5313086"/>
                <a:gd name="connsiteX51" fmla="*/ 4775998 w 6880029"/>
                <a:gd name="connsiteY51" fmla="*/ 3333815 h 5313086"/>
                <a:gd name="connsiteX52" fmla="*/ 4208983 w 6880029"/>
                <a:gd name="connsiteY52" fmla="*/ 3341435 h 5313086"/>
                <a:gd name="connsiteX53" fmla="*/ 4525599 w 6880029"/>
                <a:gd name="connsiteY53" fmla="*/ 2491371 h 5313086"/>
                <a:gd name="connsiteX54" fmla="*/ 4671826 w 6880029"/>
                <a:gd name="connsiteY54" fmla="*/ 1990573 h 5313086"/>
                <a:gd name="connsiteX55" fmla="*/ 4733509 w 6880029"/>
                <a:gd name="connsiteY55" fmla="*/ 1536219 h 5313086"/>
                <a:gd name="connsiteX56" fmla="*/ 4477805 w 6880029"/>
                <a:gd name="connsiteY56" fmla="*/ 1183818 h 5313086"/>
                <a:gd name="connsiteX57" fmla="*/ 3955305 w 6880029"/>
                <a:gd name="connsiteY57" fmla="*/ 767853 h 5313086"/>
                <a:gd name="connsiteX58" fmla="*/ 3375606 w 6880029"/>
                <a:gd name="connsiteY58" fmla="*/ 382416 h 5313086"/>
                <a:gd name="connsiteX59" fmla="*/ 2627206 w 6880029"/>
                <a:gd name="connsiteY59" fmla="*/ 879982 h 5313086"/>
                <a:gd name="connsiteX60" fmla="*/ 2360989 w 6880029"/>
                <a:gd name="connsiteY60" fmla="*/ 1115141 h 5313086"/>
                <a:gd name="connsiteX61" fmla="*/ 2256961 w 6880029"/>
                <a:gd name="connsiteY61" fmla="*/ 1303712 h 5313086"/>
                <a:gd name="connsiteX62" fmla="*/ 2218283 w 6880029"/>
                <a:gd name="connsiteY62" fmla="*/ 1597613 h 5313086"/>
                <a:gd name="connsiteX63" fmla="*/ 2218283 w 6880029"/>
                <a:gd name="connsiteY63" fmla="*/ 2928701 h 5313086"/>
                <a:gd name="connsiteX64" fmla="*/ 2218283 w 6880029"/>
                <a:gd name="connsiteY64" fmla="*/ 5012144 h 5313086"/>
                <a:gd name="connsiteX65" fmla="*/ 2171984 w 6880029"/>
                <a:gd name="connsiteY65" fmla="*/ 5232063 h 5313086"/>
                <a:gd name="connsiteX66" fmla="*/ 1998364 w 6880029"/>
                <a:gd name="connsiteY66" fmla="*/ 5301512 h 5313086"/>
                <a:gd name="connsiteX67" fmla="*/ 1720571 w 6880029"/>
                <a:gd name="connsiteY67" fmla="*/ 5278362 h 5313086"/>
                <a:gd name="connsiteX68" fmla="*/ 1639548 w 6880029"/>
                <a:gd name="connsiteY68" fmla="*/ 5139466 h 5313086"/>
                <a:gd name="connsiteX69" fmla="*/ 1674272 w 6880029"/>
                <a:gd name="connsiteY69" fmla="*/ 4688053 h 5313086"/>
                <a:gd name="connsiteX70" fmla="*/ 1627974 w 6880029"/>
                <a:gd name="connsiteY70" fmla="*/ 3449562 h 5313086"/>
                <a:gd name="connsiteX71" fmla="*/ 1604824 w 6880029"/>
                <a:gd name="connsiteY71" fmla="*/ 3345390 h 5313086"/>
                <a:gd name="connsiteX72" fmla="*/ 1570100 w 6880029"/>
                <a:gd name="connsiteY72" fmla="*/ 3495861 h 5313086"/>
                <a:gd name="connsiteX73" fmla="*/ 1615965 w 6880029"/>
                <a:gd name="connsiteY73" fmla="*/ 4931122 h 5313086"/>
                <a:gd name="connsiteX74" fmla="*/ 1546951 w 6880029"/>
                <a:gd name="connsiteY74" fmla="*/ 5208914 h 5313086"/>
                <a:gd name="connsiteX75" fmla="*/ 1350181 w 6880029"/>
                <a:gd name="connsiteY75" fmla="*/ 5313086 h 5313086"/>
                <a:gd name="connsiteX76" fmla="*/ 1083964 w 6880029"/>
                <a:gd name="connsiteY76" fmla="*/ 5255213 h 5313086"/>
                <a:gd name="connsiteX77" fmla="*/ 991366 w 6880029"/>
                <a:gd name="connsiteY77" fmla="*/ 5081593 h 5313086"/>
                <a:gd name="connsiteX78" fmla="*/ 991366 w 6880029"/>
                <a:gd name="connsiteY78" fmla="*/ 4988995 h 5313086"/>
                <a:gd name="connsiteX79" fmla="*/ 998986 w 6880029"/>
                <a:gd name="connsiteY79" fmla="*/ 1985509 h 5313086"/>
                <a:gd name="connsiteX80" fmla="*/ 987411 w 6880029"/>
                <a:gd name="connsiteY80" fmla="*/ 1543405 h 5313086"/>
                <a:gd name="connsiteX0" fmla="*/ 987411 w 6879774"/>
                <a:gd name="connsiteY0" fmla="*/ 1543405 h 5313086"/>
                <a:gd name="connsiteX1" fmla="*/ 872388 w 6879774"/>
                <a:gd name="connsiteY1" fmla="*/ 1497395 h 5313086"/>
                <a:gd name="connsiteX2" fmla="*/ 768216 w 6879774"/>
                <a:gd name="connsiteY2" fmla="*/ 1639089 h 5313086"/>
                <a:gd name="connsiteX3" fmla="*/ 586252 w 6879774"/>
                <a:gd name="connsiteY3" fmla="*/ 2002727 h 5313086"/>
                <a:gd name="connsiteX4" fmla="*/ 404578 w 6879774"/>
                <a:gd name="connsiteY4" fmla="*/ 2366075 h 5313086"/>
                <a:gd name="connsiteX5" fmla="*/ 212631 w 6879774"/>
                <a:gd name="connsiteY5" fmla="*/ 2581172 h 5313086"/>
                <a:gd name="connsiteX6" fmla="*/ 31246 w 6879774"/>
                <a:gd name="connsiteY6" fmla="*/ 2531931 h 5313086"/>
                <a:gd name="connsiteX7" fmla="*/ 7373 w 6879774"/>
                <a:gd name="connsiteY7" fmla="*/ 2353922 h 5313086"/>
                <a:gd name="connsiteX8" fmla="*/ 88541 w 6879774"/>
                <a:gd name="connsiteY8" fmla="*/ 2118474 h 5313086"/>
                <a:gd name="connsiteX9" fmla="*/ 533346 w 6879774"/>
                <a:gd name="connsiteY9" fmla="*/ 1096863 h 5313086"/>
                <a:gd name="connsiteX10" fmla="*/ 671664 w 6879774"/>
                <a:gd name="connsiteY10" fmla="*/ 809377 h 5313086"/>
                <a:gd name="connsiteX11" fmla="*/ 886760 w 6879774"/>
                <a:gd name="connsiteY11" fmla="*/ 671349 h 5313086"/>
                <a:gd name="connsiteX12" fmla="*/ 1400290 w 6879774"/>
                <a:gd name="connsiteY12" fmla="*/ 644534 h 5313086"/>
                <a:gd name="connsiteX13" fmla="*/ 1952065 w 6879774"/>
                <a:gd name="connsiteY13" fmla="*/ 613620 h 5313086"/>
                <a:gd name="connsiteX14" fmla="*/ 2337550 w 6879774"/>
                <a:gd name="connsiteY14" fmla="*/ 494063 h 5313086"/>
                <a:gd name="connsiteX15" fmla="*/ 3060148 w 6879774"/>
                <a:gd name="connsiteY15" fmla="*/ 107565 h 5313086"/>
                <a:gd name="connsiteX16" fmla="*/ 3371796 w 6879774"/>
                <a:gd name="connsiteY16" fmla="*/ 17 h 5313086"/>
                <a:gd name="connsiteX17" fmla="*/ 3668783 w 6879774"/>
                <a:gd name="connsiteY17" fmla="*/ 111809 h 5313086"/>
                <a:gd name="connsiteX18" fmla="*/ 4124295 w 6879774"/>
                <a:gd name="connsiteY18" fmla="*/ 374217 h 5313086"/>
                <a:gd name="connsiteX19" fmla="*/ 4521645 w 6879774"/>
                <a:gd name="connsiteY19" fmla="*/ 579041 h 5313086"/>
                <a:gd name="connsiteX20" fmla="*/ 5227700 w 6879774"/>
                <a:gd name="connsiteY20" fmla="*/ 671638 h 5313086"/>
                <a:gd name="connsiteX21" fmla="*/ 5771710 w 6879774"/>
                <a:gd name="connsiteY21" fmla="*/ 694788 h 5313086"/>
                <a:gd name="connsiteX22" fmla="*/ 6049503 w 6879774"/>
                <a:gd name="connsiteY22" fmla="*/ 868408 h 5313086"/>
                <a:gd name="connsiteX23" fmla="*/ 6362019 w 6879774"/>
                <a:gd name="connsiteY23" fmla="*/ 1366119 h 5313086"/>
                <a:gd name="connsiteX24" fmla="*/ 6767133 w 6879774"/>
                <a:gd name="connsiteY24" fmla="*/ 2106899 h 5313086"/>
                <a:gd name="connsiteX25" fmla="*/ 6879070 w 6879774"/>
                <a:gd name="connsiteY25" fmla="*/ 2388357 h 5313086"/>
                <a:gd name="connsiteX26" fmla="*/ 6805957 w 6879774"/>
                <a:gd name="connsiteY26" fmla="*/ 2558456 h 5313086"/>
                <a:gd name="connsiteX27" fmla="*/ 6636580 w 6879774"/>
                <a:gd name="connsiteY27" fmla="*/ 2562411 h 5313086"/>
                <a:gd name="connsiteX28" fmla="*/ 6462671 w 6879774"/>
                <a:gd name="connsiteY28" fmla="*/ 2393469 h 5313086"/>
                <a:gd name="connsiteX29" fmla="*/ 6192643 w 6879774"/>
                <a:gd name="connsiteY29" fmla="*/ 1953776 h 5313086"/>
                <a:gd name="connsiteX30" fmla="*/ 6026064 w 6879774"/>
                <a:gd name="connsiteY30" fmla="*/ 1686111 h 5313086"/>
                <a:gd name="connsiteX31" fmla="*/ 5902553 w 6879774"/>
                <a:gd name="connsiteY31" fmla="*/ 1543549 h 5313086"/>
                <a:gd name="connsiteX32" fmla="*/ 5833538 w 6879774"/>
                <a:gd name="connsiteY32" fmla="*/ 1574174 h 5313086"/>
                <a:gd name="connsiteX33" fmla="*/ 5933756 w 6879774"/>
                <a:gd name="connsiteY33" fmla="*/ 1933279 h 5313086"/>
                <a:gd name="connsiteX34" fmla="*/ 6404508 w 6879774"/>
                <a:gd name="connsiteY34" fmla="*/ 3341291 h 5313086"/>
                <a:gd name="connsiteX35" fmla="*/ 5844968 w 6879774"/>
                <a:gd name="connsiteY35" fmla="*/ 3333960 h 5313086"/>
                <a:gd name="connsiteX36" fmla="*/ 5844870 w 6879774"/>
                <a:gd name="connsiteY36" fmla="*/ 4090659 h 5313086"/>
                <a:gd name="connsiteX37" fmla="*/ 5848923 w 6879774"/>
                <a:gd name="connsiteY37" fmla="*/ 4983256 h 5313086"/>
                <a:gd name="connsiteX38" fmla="*/ 5737131 w 6879774"/>
                <a:gd name="connsiteY38" fmla="*/ 5278507 h 5313086"/>
                <a:gd name="connsiteX39" fmla="*/ 5425627 w 6879774"/>
                <a:gd name="connsiteY39" fmla="*/ 5248316 h 5313086"/>
                <a:gd name="connsiteX40" fmla="*/ 5347257 w 6879774"/>
                <a:gd name="connsiteY40" fmla="*/ 4909709 h 5313086"/>
                <a:gd name="connsiteX41" fmla="*/ 5347257 w 6879774"/>
                <a:gd name="connsiteY41" fmla="*/ 3700878 h 5313086"/>
                <a:gd name="connsiteX42" fmla="*/ 5345760 w 6879774"/>
                <a:gd name="connsiteY42" fmla="*/ 3393429 h 5313086"/>
                <a:gd name="connsiteX43" fmla="*/ 5308578 w 6879774"/>
                <a:gd name="connsiteY43" fmla="*/ 3338059 h 5313086"/>
                <a:gd name="connsiteX44" fmla="*/ 5265750 w 6879774"/>
                <a:gd name="connsiteY44" fmla="*/ 3412479 h 5313086"/>
                <a:gd name="connsiteX45" fmla="*/ 5266234 w 6879774"/>
                <a:gd name="connsiteY45" fmla="*/ 3815322 h 5313086"/>
                <a:gd name="connsiteX46" fmla="*/ 5266524 w 6879774"/>
                <a:gd name="connsiteY46" fmla="*/ 4920270 h 5313086"/>
                <a:gd name="connsiteX47" fmla="*/ 5166451 w 6879774"/>
                <a:gd name="connsiteY47" fmla="*/ 5255502 h 5313086"/>
                <a:gd name="connsiteX48" fmla="*/ 4888803 w 6879774"/>
                <a:gd name="connsiteY48" fmla="*/ 5274842 h 5313086"/>
                <a:gd name="connsiteX49" fmla="*/ 4768523 w 6879774"/>
                <a:gd name="connsiteY49" fmla="*/ 4995409 h 5313086"/>
                <a:gd name="connsiteX50" fmla="*/ 4768378 w 6879774"/>
                <a:gd name="connsiteY50" fmla="*/ 4066975 h 5313086"/>
                <a:gd name="connsiteX51" fmla="*/ 4775998 w 6879774"/>
                <a:gd name="connsiteY51" fmla="*/ 3333815 h 5313086"/>
                <a:gd name="connsiteX52" fmla="*/ 4208983 w 6879774"/>
                <a:gd name="connsiteY52" fmla="*/ 3341435 h 5313086"/>
                <a:gd name="connsiteX53" fmla="*/ 4525599 w 6879774"/>
                <a:gd name="connsiteY53" fmla="*/ 2491371 h 5313086"/>
                <a:gd name="connsiteX54" fmla="*/ 4671826 w 6879774"/>
                <a:gd name="connsiteY54" fmla="*/ 1990573 h 5313086"/>
                <a:gd name="connsiteX55" fmla="*/ 4733509 w 6879774"/>
                <a:gd name="connsiteY55" fmla="*/ 1536219 h 5313086"/>
                <a:gd name="connsiteX56" fmla="*/ 4477805 w 6879774"/>
                <a:gd name="connsiteY56" fmla="*/ 1183818 h 5313086"/>
                <a:gd name="connsiteX57" fmla="*/ 3955305 w 6879774"/>
                <a:gd name="connsiteY57" fmla="*/ 767853 h 5313086"/>
                <a:gd name="connsiteX58" fmla="*/ 3375606 w 6879774"/>
                <a:gd name="connsiteY58" fmla="*/ 382416 h 5313086"/>
                <a:gd name="connsiteX59" fmla="*/ 2627206 w 6879774"/>
                <a:gd name="connsiteY59" fmla="*/ 879982 h 5313086"/>
                <a:gd name="connsiteX60" fmla="*/ 2360989 w 6879774"/>
                <a:gd name="connsiteY60" fmla="*/ 1115141 h 5313086"/>
                <a:gd name="connsiteX61" fmla="*/ 2256961 w 6879774"/>
                <a:gd name="connsiteY61" fmla="*/ 1303712 h 5313086"/>
                <a:gd name="connsiteX62" fmla="*/ 2218283 w 6879774"/>
                <a:gd name="connsiteY62" fmla="*/ 1597613 h 5313086"/>
                <a:gd name="connsiteX63" fmla="*/ 2218283 w 6879774"/>
                <a:gd name="connsiteY63" fmla="*/ 2928701 h 5313086"/>
                <a:gd name="connsiteX64" fmla="*/ 2218283 w 6879774"/>
                <a:gd name="connsiteY64" fmla="*/ 5012144 h 5313086"/>
                <a:gd name="connsiteX65" fmla="*/ 2171984 w 6879774"/>
                <a:gd name="connsiteY65" fmla="*/ 5232063 h 5313086"/>
                <a:gd name="connsiteX66" fmla="*/ 1998364 w 6879774"/>
                <a:gd name="connsiteY66" fmla="*/ 5301512 h 5313086"/>
                <a:gd name="connsiteX67" fmla="*/ 1720571 w 6879774"/>
                <a:gd name="connsiteY67" fmla="*/ 5278362 h 5313086"/>
                <a:gd name="connsiteX68" fmla="*/ 1639548 w 6879774"/>
                <a:gd name="connsiteY68" fmla="*/ 5139466 h 5313086"/>
                <a:gd name="connsiteX69" fmla="*/ 1674272 w 6879774"/>
                <a:gd name="connsiteY69" fmla="*/ 4688053 h 5313086"/>
                <a:gd name="connsiteX70" fmla="*/ 1627974 w 6879774"/>
                <a:gd name="connsiteY70" fmla="*/ 3449562 h 5313086"/>
                <a:gd name="connsiteX71" fmla="*/ 1604824 w 6879774"/>
                <a:gd name="connsiteY71" fmla="*/ 3345390 h 5313086"/>
                <a:gd name="connsiteX72" fmla="*/ 1570100 w 6879774"/>
                <a:gd name="connsiteY72" fmla="*/ 3495861 h 5313086"/>
                <a:gd name="connsiteX73" fmla="*/ 1615965 w 6879774"/>
                <a:gd name="connsiteY73" fmla="*/ 4931122 h 5313086"/>
                <a:gd name="connsiteX74" fmla="*/ 1546951 w 6879774"/>
                <a:gd name="connsiteY74" fmla="*/ 5208914 h 5313086"/>
                <a:gd name="connsiteX75" fmla="*/ 1350181 w 6879774"/>
                <a:gd name="connsiteY75" fmla="*/ 5313086 h 5313086"/>
                <a:gd name="connsiteX76" fmla="*/ 1083964 w 6879774"/>
                <a:gd name="connsiteY76" fmla="*/ 5255213 h 5313086"/>
                <a:gd name="connsiteX77" fmla="*/ 991366 w 6879774"/>
                <a:gd name="connsiteY77" fmla="*/ 5081593 h 5313086"/>
                <a:gd name="connsiteX78" fmla="*/ 991366 w 6879774"/>
                <a:gd name="connsiteY78" fmla="*/ 4988995 h 5313086"/>
                <a:gd name="connsiteX79" fmla="*/ 998986 w 6879774"/>
                <a:gd name="connsiteY79" fmla="*/ 1985509 h 5313086"/>
                <a:gd name="connsiteX80" fmla="*/ 987411 w 6879774"/>
                <a:gd name="connsiteY80" fmla="*/ 1543405 h 5313086"/>
                <a:gd name="connsiteX0" fmla="*/ 987411 w 6882777"/>
                <a:gd name="connsiteY0" fmla="*/ 1543405 h 5313086"/>
                <a:gd name="connsiteX1" fmla="*/ 872388 w 6882777"/>
                <a:gd name="connsiteY1" fmla="*/ 1497395 h 5313086"/>
                <a:gd name="connsiteX2" fmla="*/ 768216 w 6882777"/>
                <a:gd name="connsiteY2" fmla="*/ 1639089 h 5313086"/>
                <a:gd name="connsiteX3" fmla="*/ 586252 w 6882777"/>
                <a:gd name="connsiteY3" fmla="*/ 2002727 h 5313086"/>
                <a:gd name="connsiteX4" fmla="*/ 404578 w 6882777"/>
                <a:gd name="connsiteY4" fmla="*/ 2366075 h 5313086"/>
                <a:gd name="connsiteX5" fmla="*/ 212631 w 6882777"/>
                <a:gd name="connsiteY5" fmla="*/ 2581172 h 5313086"/>
                <a:gd name="connsiteX6" fmla="*/ 31246 w 6882777"/>
                <a:gd name="connsiteY6" fmla="*/ 2531931 h 5313086"/>
                <a:gd name="connsiteX7" fmla="*/ 7373 w 6882777"/>
                <a:gd name="connsiteY7" fmla="*/ 2353922 h 5313086"/>
                <a:gd name="connsiteX8" fmla="*/ 88541 w 6882777"/>
                <a:gd name="connsiteY8" fmla="*/ 2118474 h 5313086"/>
                <a:gd name="connsiteX9" fmla="*/ 533346 w 6882777"/>
                <a:gd name="connsiteY9" fmla="*/ 1096863 h 5313086"/>
                <a:gd name="connsiteX10" fmla="*/ 671664 w 6882777"/>
                <a:gd name="connsiteY10" fmla="*/ 809377 h 5313086"/>
                <a:gd name="connsiteX11" fmla="*/ 886760 w 6882777"/>
                <a:gd name="connsiteY11" fmla="*/ 671349 h 5313086"/>
                <a:gd name="connsiteX12" fmla="*/ 1400290 w 6882777"/>
                <a:gd name="connsiteY12" fmla="*/ 644534 h 5313086"/>
                <a:gd name="connsiteX13" fmla="*/ 1952065 w 6882777"/>
                <a:gd name="connsiteY13" fmla="*/ 613620 h 5313086"/>
                <a:gd name="connsiteX14" fmla="*/ 2337550 w 6882777"/>
                <a:gd name="connsiteY14" fmla="*/ 494063 h 5313086"/>
                <a:gd name="connsiteX15" fmla="*/ 3060148 w 6882777"/>
                <a:gd name="connsiteY15" fmla="*/ 107565 h 5313086"/>
                <a:gd name="connsiteX16" fmla="*/ 3371796 w 6882777"/>
                <a:gd name="connsiteY16" fmla="*/ 17 h 5313086"/>
                <a:gd name="connsiteX17" fmla="*/ 3668783 w 6882777"/>
                <a:gd name="connsiteY17" fmla="*/ 111809 h 5313086"/>
                <a:gd name="connsiteX18" fmla="*/ 4124295 w 6882777"/>
                <a:gd name="connsiteY18" fmla="*/ 374217 h 5313086"/>
                <a:gd name="connsiteX19" fmla="*/ 4521645 w 6882777"/>
                <a:gd name="connsiteY19" fmla="*/ 579041 h 5313086"/>
                <a:gd name="connsiteX20" fmla="*/ 5227700 w 6882777"/>
                <a:gd name="connsiteY20" fmla="*/ 671638 h 5313086"/>
                <a:gd name="connsiteX21" fmla="*/ 5771710 w 6882777"/>
                <a:gd name="connsiteY21" fmla="*/ 694788 h 5313086"/>
                <a:gd name="connsiteX22" fmla="*/ 6049503 w 6882777"/>
                <a:gd name="connsiteY22" fmla="*/ 868408 h 5313086"/>
                <a:gd name="connsiteX23" fmla="*/ 6362019 w 6882777"/>
                <a:gd name="connsiteY23" fmla="*/ 1366119 h 5313086"/>
                <a:gd name="connsiteX24" fmla="*/ 6767133 w 6882777"/>
                <a:gd name="connsiteY24" fmla="*/ 2106899 h 5313086"/>
                <a:gd name="connsiteX25" fmla="*/ 6879070 w 6882777"/>
                <a:gd name="connsiteY25" fmla="*/ 2388357 h 5313086"/>
                <a:gd name="connsiteX26" fmla="*/ 6805957 w 6882777"/>
                <a:gd name="connsiteY26" fmla="*/ 2558456 h 5313086"/>
                <a:gd name="connsiteX27" fmla="*/ 6636580 w 6882777"/>
                <a:gd name="connsiteY27" fmla="*/ 2562411 h 5313086"/>
                <a:gd name="connsiteX28" fmla="*/ 6462671 w 6882777"/>
                <a:gd name="connsiteY28" fmla="*/ 2393469 h 5313086"/>
                <a:gd name="connsiteX29" fmla="*/ 6192643 w 6882777"/>
                <a:gd name="connsiteY29" fmla="*/ 1953776 h 5313086"/>
                <a:gd name="connsiteX30" fmla="*/ 6026064 w 6882777"/>
                <a:gd name="connsiteY30" fmla="*/ 1686111 h 5313086"/>
                <a:gd name="connsiteX31" fmla="*/ 5902553 w 6882777"/>
                <a:gd name="connsiteY31" fmla="*/ 1543549 h 5313086"/>
                <a:gd name="connsiteX32" fmla="*/ 5833538 w 6882777"/>
                <a:gd name="connsiteY32" fmla="*/ 1574174 h 5313086"/>
                <a:gd name="connsiteX33" fmla="*/ 5933756 w 6882777"/>
                <a:gd name="connsiteY33" fmla="*/ 1933279 h 5313086"/>
                <a:gd name="connsiteX34" fmla="*/ 6404508 w 6882777"/>
                <a:gd name="connsiteY34" fmla="*/ 3341291 h 5313086"/>
                <a:gd name="connsiteX35" fmla="*/ 5844968 w 6882777"/>
                <a:gd name="connsiteY35" fmla="*/ 3333960 h 5313086"/>
                <a:gd name="connsiteX36" fmla="*/ 5844870 w 6882777"/>
                <a:gd name="connsiteY36" fmla="*/ 4090659 h 5313086"/>
                <a:gd name="connsiteX37" fmla="*/ 5848923 w 6882777"/>
                <a:gd name="connsiteY37" fmla="*/ 4983256 h 5313086"/>
                <a:gd name="connsiteX38" fmla="*/ 5737131 w 6882777"/>
                <a:gd name="connsiteY38" fmla="*/ 5278507 h 5313086"/>
                <a:gd name="connsiteX39" fmla="*/ 5425627 w 6882777"/>
                <a:gd name="connsiteY39" fmla="*/ 5248316 h 5313086"/>
                <a:gd name="connsiteX40" fmla="*/ 5347257 w 6882777"/>
                <a:gd name="connsiteY40" fmla="*/ 4909709 h 5313086"/>
                <a:gd name="connsiteX41" fmla="*/ 5347257 w 6882777"/>
                <a:gd name="connsiteY41" fmla="*/ 3700878 h 5313086"/>
                <a:gd name="connsiteX42" fmla="*/ 5345760 w 6882777"/>
                <a:gd name="connsiteY42" fmla="*/ 3393429 h 5313086"/>
                <a:gd name="connsiteX43" fmla="*/ 5308578 w 6882777"/>
                <a:gd name="connsiteY43" fmla="*/ 3338059 h 5313086"/>
                <a:gd name="connsiteX44" fmla="*/ 5265750 w 6882777"/>
                <a:gd name="connsiteY44" fmla="*/ 3412479 h 5313086"/>
                <a:gd name="connsiteX45" fmla="*/ 5266234 w 6882777"/>
                <a:gd name="connsiteY45" fmla="*/ 3815322 h 5313086"/>
                <a:gd name="connsiteX46" fmla="*/ 5266524 w 6882777"/>
                <a:gd name="connsiteY46" fmla="*/ 4920270 h 5313086"/>
                <a:gd name="connsiteX47" fmla="*/ 5166451 w 6882777"/>
                <a:gd name="connsiteY47" fmla="*/ 5255502 h 5313086"/>
                <a:gd name="connsiteX48" fmla="*/ 4888803 w 6882777"/>
                <a:gd name="connsiteY48" fmla="*/ 5274842 h 5313086"/>
                <a:gd name="connsiteX49" fmla="*/ 4768523 w 6882777"/>
                <a:gd name="connsiteY49" fmla="*/ 4995409 h 5313086"/>
                <a:gd name="connsiteX50" fmla="*/ 4768378 w 6882777"/>
                <a:gd name="connsiteY50" fmla="*/ 4066975 h 5313086"/>
                <a:gd name="connsiteX51" fmla="*/ 4775998 w 6882777"/>
                <a:gd name="connsiteY51" fmla="*/ 3333815 h 5313086"/>
                <a:gd name="connsiteX52" fmla="*/ 4208983 w 6882777"/>
                <a:gd name="connsiteY52" fmla="*/ 3341435 h 5313086"/>
                <a:gd name="connsiteX53" fmla="*/ 4525599 w 6882777"/>
                <a:gd name="connsiteY53" fmla="*/ 2491371 h 5313086"/>
                <a:gd name="connsiteX54" fmla="*/ 4671826 w 6882777"/>
                <a:gd name="connsiteY54" fmla="*/ 1990573 h 5313086"/>
                <a:gd name="connsiteX55" fmla="*/ 4733509 w 6882777"/>
                <a:gd name="connsiteY55" fmla="*/ 1536219 h 5313086"/>
                <a:gd name="connsiteX56" fmla="*/ 4477805 w 6882777"/>
                <a:gd name="connsiteY56" fmla="*/ 1183818 h 5313086"/>
                <a:gd name="connsiteX57" fmla="*/ 3955305 w 6882777"/>
                <a:gd name="connsiteY57" fmla="*/ 767853 h 5313086"/>
                <a:gd name="connsiteX58" fmla="*/ 3375606 w 6882777"/>
                <a:gd name="connsiteY58" fmla="*/ 382416 h 5313086"/>
                <a:gd name="connsiteX59" fmla="*/ 2627206 w 6882777"/>
                <a:gd name="connsiteY59" fmla="*/ 879982 h 5313086"/>
                <a:gd name="connsiteX60" fmla="*/ 2360989 w 6882777"/>
                <a:gd name="connsiteY60" fmla="*/ 1115141 h 5313086"/>
                <a:gd name="connsiteX61" fmla="*/ 2256961 w 6882777"/>
                <a:gd name="connsiteY61" fmla="*/ 1303712 h 5313086"/>
                <a:gd name="connsiteX62" fmla="*/ 2218283 w 6882777"/>
                <a:gd name="connsiteY62" fmla="*/ 1597613 h 5313086"/>
                <a:gd name="connsiteX63" fmla="*/ 2218283 w 6882777"/>
                <a:gd name="connsiteY63" fmla="*/ 2928701 h 5313086"/>
                <a:gd name="connsiteX64" fmla="*/ 2218283 w 6882777"/>
                <a:gd name="connsiteY64" fmla="*/ 5012144 h 5313086"/>
                <a:gd name="connsiteX65" fmla="*/ 2171984 w 6882777"/>
                <a:gd name="connsiteY65" fmla="*/ 5232063 h 5313086"/>
                <a:gd name="connsiteX66" fmla="*/ 1998364 w 6882777"/>
                <a:gd name="connsiteY66" fmla="*/ 5301512 h 5313086"/>
                <a:gd name="connsiteX67" fmla="*/ 1720571 w 6882777"/>
                <a:gd name="connsiteY67" fmla="*/ 5278362 h 5313086"/>
                <a:gd name="connsiteX68" fmla="*/ 1639548 w 6882777"/>
                <a:gd name="connsiteY68" fmla="*/ 5139466 h 5313086"/>
                <a:gd name="connsiteX69" fmla="*/ 1674272 w 6882777"/>
                <a:gd name="connsiteY69" fmla="*/ 4688053 h 5313086"/>
                <a:gd name="connsiteX70" fmla="*/ 1627974 w 6882777"/>
                <a:gd name="connsiteY70" fmla="*/ 3449562 h 5313086"/>
                <a:gd name="connsiteX71" fmla="*/ 1604824 w 6882777"/>
                <a:gd name="connsiteY71" fmla="*/ 3345390 h 5313086"/>
                <a:gd name="connsiteX72" fmla="*/ 1570100 w 6882777"/>
                <a:gd name="connsiteY72" fmla="*/ 3495861 h 5313086"/>
                <a:gd name="connsiteX73" fmla="*/ 1615965 w 6882777"/>
                <a:gd name="connsiteY73" fmla="*/ 4931122 h 5313086"/>
                <a:gd name="connsiteX74" fmla="*/ 1546951 w 6882777"/>
                <a:gd name="connsiteY74" fmla="*/ 5208914 h 5313086"/>
                <a:gd name="connsiteX75" fmla="*/ 1350181 w 6882777"/>
                <a:gd name="connsiteY75" fmla="*/ 5313086 h 5313086"/>
                <a:gd name="connsiteX76" fmla="*/ 1083964 w 6882777"/>
                <a:gd name="connsiteY76" fmla="*/ 5255213 h 5313086"/>
                <a:gd name="connsiteX77" fmla="*/ 991366 w 6882777"/>
                <a:gd name="connsiteY77" fmla="*/ 5081593 h 5313086"/>
                <a:gd name="connsiteX78" fmla="*/ 991366 w 6882777"/>
                <a:gd name="connsiteY78" fmla="*/ 4988995 h 5313086"/>
                <a:gd name="connsiteX79" fmla="*/ 998986 w 6882777"/>
                <a:gd name="connsiteY79" fmla="*/ 1985509 h 5313086"/>
                <a:gd name="connsiteX80" fmla="*/ 987411 w 6882777"/>
                <a:gd name="connsiteY80" fmla="*/ 1543405 h 5313086"/>
                <a:gd name="connsiteX0" fmla="*/ 987411 w 6879152"/>
                <a:gd name="connsiteY0" fmla="*/ 1543405 h 5313086"/>
                <a:gd name="connsiteX1" fmla="*/ 872388 w 6879152"/>
                <a:gd name="connsiteY1" fmla="*/ 1497395 h 5313086"/>
                <a:gd name="connsiteX2" fmla="*/ 768216 w 6879152"/>
                <a:gd name="connsiteY2" fmla="*/ 1639089 h 5313086"/>
                <a:gd name="connsiteX3" fmla="*/ 586252 w 6879152"/>
                <a:gd name="connsiteY3" fmla="*/ 2002727 h 5313086"/>
                <a:gd name="connsiteX4" fmla="*/ 404578 w 6879152"/>
                <a:gd name="connsiteY4" fmla="*/ 2366075 h 5313086"/>
                <a:gd name="connsiteX5" fmla="*/ 212631 w 6879152"/>
                <a:gd name="connsiteY5" fmla="*/ 2581172 h 5313086"/>
                <a:gd name="connsiteX6" fmla="*/ 31246 w 6879152"/>
                <a:gd name="connsiteY6" fmla="*/ 2531931 h 5313086"/>
                <a:gd name="connsiteX7" fmla="*/ 7373 w 6879152"/>
                <a:gd name="connsiteY7" fmla="*/ 2353922 h 5313086"/>
                <a:gd name="connsiteX8" fmla="*/ 88541 w 6879152"/>
                <a:gd name="connsiteY8" fmla="*/ 2118474 h 5313086"/>
                <a:gd name="connsiteX9" fmla="*/ 533346 w 6879152"/>
                <a:gd name="connsiteY9" fmla="*/ 1096863 h 5313086"/>
                <a:gd name="connsiteX10" fmla="*/ 671664 w 6879152"/>
                <a:gd name="connsiteY10" fmla="*/ 809377 h 5313086"/>
                <a:gd name="connsiteX11" fmla="*/ 886760 w 6879152"/>
                <a:gd name="connsiteY11" fmla="*/ 671349 h 5313086"/>
                <a:gd name="connsiteX12" fmla="*/ 1400290 w 6879152"/>
                <a:gd name="connsiteY12" fmla="*/ 644534 h 5313086"/>
                <a:gd name="connsiteX13" fmla="*/ 1952065 w 6879152"/>
                <a:gd name="connsiteY13" fmla="*/ 613620 h 5313086"/>
                <a:gd name="connsiteX14" fmla="*/ 2337550 w 6879152"/>
                <a:gd name="connsiteY14" fmla="*/ 494063 h 5313086"/>
                <a:gd name="connsiteX15" fmla="*/ 3060148 w 6879152"/>
                <a:gd name="connsiteY15" fmla="*/ 107565 h 5313086"/>
                <a:gd name="connsiteX16" fmla="*/ 3371796 w 6879152"/>
                <a:gd name="connsiteY16" fmla="*/ 17 h 5313086"/>
                <a:gd name="connsiteX17" fmla="*/ 3668783 w 6879152"/>
                <a:gd name="connsiteY17" fmla="*/ 111809 h 5313086"/>
                <a:gd name="connsiteX18" fmla="*/ 4124295 w 6879152"/>
                <a:gd name="connsiteY18" fmla="*/ 374217 h 5313086"/>
                <a:gd name="connsiteX19" fmla="*/ 4521645 w 6879152"/>
                <a:gd name="connsiteY19" fmla="*/ 579041 h 5313086"/>
                <a:gd name="connsiteX20" fmla="*/ 5227700 w 6879152"/>
                <a:gd name="connsiteY20" fmla="*/ 671638 h 5313086"/>
                <a:gd name="connsiteX21" fmla="*/ 5771710 w 6879152"/>
                <a:gd name="connsiteY21" fmla="*/ 694788 h 5313086"/>
                <a:gd name="connsiteX22" fmla="*/ 6049503 w 6879152"/>
                <a:gd name="connsiteY22" fmla="*/ 868408 h 5313086"/>
                <a:gd name="connsiteX23" fmla="*/ 6362019 w 6879152"/>
                <a:gd name="connsiteY23" fmla="*/ 1366119 h 5313086"/>
                <a:gd name="connsiteX24" fmla="*/ 6767133 w 6879152"/>
                <a:gd name="connsiteY24" fmla="*/ 2106899 h 5313086"/>
                <a:gd name="connsiteX25" fmla="*/ 6875260 w 6879152"/>
                <a:gd name="connsiteY25" fmla="*/ 2373117 h 5313086"/>
                <a:gd name="connsiteX26" fmla="*/ 6805957 w 6879152"/>
                <a:gd name="connsiteY26" fmla="*/ 2558456 h 5313086"/>
                <a:gd name="connsiteX27" fmla="*/ 6636580 w 6879152"/>
                <a:gd name="connsiteY27" fmla="*/ 2562411 h 5313086"/>
                <a:gd name="connsiteX28" fmla="*/ 6462671 w 6879152"/>
                <a:gd name="connsiteY28" fmla="*/ 2393469 h 5313086"/>
                <a:gd name="connsiteX29" fmla="*/ 6192643 w 6879152"/>
                <a:gd name="connsiteY29" fmla="*/ 1953776 h 5313086"/>
                <a:gd name="connsiteX30" fmla="*/ 6026064 w 6879152"/>
                <a:gd name="connsiteY30" fmla="*/ 1686111 h 5313086"/>
                <a:gd name="connsiteX31" fmla="*/ 5902553 w 6879152"/>
                <a:gd name="connsiteY31" fmla="*/ 1543549 h 5313086"/>
                <a:gd name="connsiteX32" fmla="*/ 5833538 w 6879152"/>
                <a:gd name="connsiteY32" fmla="*/ 1574174 h 5313086"/>
                <a:gd name="connsiteX33" fmla="*/ 5933756 w 6879152"/>
                <a:gd name="connsiteY33" fmla="*/ 1933279 h 5313086"/>
                <a:gd name="connsiteX34" fmla="*/ 6404508 w 6879152"/>
                <a:gd name="connsiteY34" fmla="*/ 3341291 h 5313086"/>
                <a:gd name="connsiteX35" fmla="*/ 5844968 w 6879152"/>
                <a:gd name="connsiteY35" fmla="*/ 3333960 h 5313086"/>
                <a:gd name="connsiteX36" fmla="*/ 5844870 w 6879152"/>
                <a:gd name="connsiteY36" fmla="*/ 4090659 h 5313086"/>
                <a:gd name="connsiteX37" fmla="*/ 5848923 w 6879152"/>
                <a:gd name="connsiteY37" fmla="*/ 4983256 h 5313086"/>
                <a:gd name="connsiteX38" fmla="*/ 5737131 w 6879152"/>
                <a:gd name="connsiteY38" fmla="*/ 5278507 h 5313086"/>
                <a:gd name="connsiteX39" fmla="*/ 5425627 w 6879152"/>
                <a:gd name="connsiteY39" fmla="*/ 5248316 h 5313086"/>
                <a:gd name="connsiteX40" fmla="*/ 5347257 w 6879152"/>
                <a:gd name="connsiteY40" fmla="*/ 4909709 h 5313086"/>
                <a:gd name="connsiteX41" fmla="*/ 5347257 w 6879152"/>
                <a:gd name="connsiteY41" fmla="*/ 3700878 h 5313086"/>
                <a:gd name="connsiteX42" fmla="*/ 5345760 w 6879152"/>
                <a:gd name="connsiteY42" fmla="*/ 3393429 h 5313086"/>
                <a:gd name="connsiteX43" fmla="*/ 5308578 w 6879152"/>
                <a:gd name="connsiteY43" fmla="*/ 3338059 h 5313086"/>
                <a:gd name="connsiteX44" fmla="*/ 5265750 w 6879152"/>
                <a:gd name="connsiteY44" fmla="*/ 3412479 h 5313086"/>
                <a:gd name="connsiteX45" fmla="*/ 5266234 w 6879152"/>
                <a:gd name="connsiteY45" fmla="*/ 3815322 h 5313086"/>
                <a:gd name="connsiteX46" fmla="*/ 5266524 w 6879152"/>
                <a:gd name="connsiteY46" fmla="*/ 4920270 h 5313086"/>
                <a:gd name="connsiteX47" fmla="*/ 5166451 w 6879152"/>
                <a:gd name="connsiteY47" fmla="*/ 5255502 h 5313086"/>
                <a:gd name="connsiteX48" fmla="*/ 4888803 w 6879152"/>
                <a:gd name="connsiteY48" fmla="*/ 5274842 h 5313086"/>
                <a:gd name="connsiteX49" fmla="*/ 4768523 w 6879152"/>
                <a:gd name="connsiteY49" fmla="*/ 4995409 h 5313086"/>
                <a:gd name="connsiteX50" fmla="*/ 4768378 w 6879152"/>
                <a:gd name="connsiteY50" fmla="*/ 4066975 h 5313086"/>
                <a:gd name="connsiteX51" fmla="*/ 4775998 w 6879152"/>
                <a:gd name="connsiteY51" fmla="*/ 3333815 h 5313086"/>
                <a:gd name="connsiteX52" fmla="*/ 4208983 w 6879152"/>
                <a:gd name="connsiteY52" fmla="*/ 3341435 h 5313086"/>
                <a:gd name="connsiteX53" fmla="*/ 4525599 w 6879152"/>
                <a:gd name="connsiteY53" fmla="*/ 2491371 h 5313086"/>
                <a:gd name="connsiteX54" fmla="*/ 4671826 w 6879152"/>
                <a:gd name="connsiteY54" fmla="*/ 1990573 h 5313086"/>
                <a:gd name="connsiteX55" fmla="*/ 4733509 w 6879152"/>
                <a:gd name="connsiteY55" fmla="*/ 1536219 h 5313086"/>
                <a:gd name="connsiteX56" fmla="*/ 4477805 w 6879152"/>
                <a:gd name="connsiteY56" fmla="*/ 1183818 h 5313086"/>
                <a:gd name="connsiteX57" fmla="*/ 3955305 w 6879152"/>
                <a:gd name="connsiteY57" fmla="*/ 767853 h 5313086"/>
                <a:gd name="connsiteX58" fmla="*/ 3375606 w 6879152"/>
                <a:gd name="connsiteY58" fmla="*/ 382416 h 5313086"/>
                <a:gd name="connsiteX59" fmla="*/ 2627206 w 6879152"/>
                <a:gd name="connsiteY59" fmla="*/ 879982 h 5313086"/>
                <a:gd name="connsiteX60" fmla="*/ 2360989 w 6879152"/>
                <a:gd name="connsiteY60" fmla="*/ 1115141 h 5313086"/>
                <a:gd name="connsiteX61" fmla="*/ 2256961 w 6879152"/>
                <a:gd name="connsiteY61" fmla="*/ 1303712 h 5313086"/>
                <a:gd name="connsiteX62" fmla="*/ 2218283 w 6879152"/>
                <a:gd name="connsiteY62" fmla="*/ 1597613 h 5313086"/>
                <a:gd name="connsiteX63" fmla="*/ 2218283 w 6879152"/>
                <a:gd name="connsiteY63" fmla="*/ 2928701 h 5313086"/>
                <a:gd name="connsiteX64" fmla="*/ 2218283 w 6879152"/>
                <a:gd name="connsiteY64" fmla="*/ 5012144 h 5313086"/>
                <a:gd name="connsiteX65" fmla="*/ 2171984 w 6879152"/>
                <a:gd name="connsiteY65" fmla="*/ 5232063 h 5313086"/>
                <a:gd name="connsiteX66" fmla="*/ 1998364 w 6879152"/>
                <a:gd name="connsiteY66" fmla="*/ 5301512 h 5313086"/>
                <a:gd name="connsiteX67" fmla="*/ 1720571 w 6879152"/>
                <a:gd name="connsiteY67" fmla="*/ 5278362 h 5313086"/>
                <a:gd name="connsiteX68" fmla="*/ 1639548 w 6879152"/>
                <a:gd name="connsiteY68" fmla="*/ 5139466 h 5313086"/>
                <a:gd name="connsiteX69" fmla="*/ 1674272 w 6879152"/>
                <a:gd name="connsiteY69" fmla="*/ 4688053 h 5313086"/>
                <a:gd name="connsiteX70" fmla="*/ 1627974 w 6879152"/>
                <a:gd name="connsiteY70" fmla="*/ 3449562 h 5313086"/>
                <a:gd name="connsiteX71" fmla="*/ 1604824 w 6879152"/>
                <a:gd name="connsiteY71" fmla="*/ 3345390 h 5313086"/>
                <a:gd name="connsiteX72" fmla="*/ 1570100 w 6879152"/>
                <a:gd name="connsiteY72" fmla="*/ 3495861 h 5313086"/>
                <a:gd name="connsiteX73" fmla="*/ 1615965 w 6879152"/>
                <a:gd name="connsiteY73" fmla="*/ 4931122 h 5313086"/>
                <a:gd name="connsiteX74" fmla="*/ 1546951 w 6879152"/>
                <a:gd name="connsiteY74" fmla="*/ 5208914 h 5313086"/>
                <a:gd name="connsiteX75" fmla="*/ 1350181 w 6879152"/>
                <a:gd name="connsiteY75" fmla="*/ 5313086 h 5313086"/>
                <a:gd name="connsiteX76" fmla="*/ 1083964 w 6879152"/>
                <a:gd name="connsiteY76" fmla="*/ 5255213 h 5313086"/>
                <a:gd name="connsiteX77" fmla="*/ 991366 w 6879152"/>
                <a:gd name="connsiteY77" fmla="*/ 5081593 h 5313086"/>
                <a:gd name="connsiteX78" fmla="*/ 991366 w 6879152"/>
                <a:gd name="connsiteY78" fmla="*/ 4988995 h 5313086"/>
                <a:gd name="connsiteX79" fmla="*/ 998986 w 6879152"/>
                <a:gd name="connsiteY79" fmla="*/ 1985509 h 5313086"/>
                <a:gd name="connsiteX80" fmla="*/ 987411 w 6879152"/>
                <a:gd name="connsiteY80" fmla="*/ 1543405 h 5313086"/>
                <a:gd name="connsiteX0" fmla="*/ 987411 w 6880210"/>
                <a:gd name="connsiteY0" fmla="*/ 1543405 h 5313086"/>
                <a:gd name="connsiteX1" fmla="*/ 872388 w 6880210"/>
                <a:gd name="connsiteY1" fmla="*/ 1497395 h 5313086"/>
                <a:gd name="connsiteX2" fmla="*/ 768216 w 6880210"/>
                <a:gd name="connsiteY2" fmla="*/ 1639089 h 5313086"/>
                <a:gd name="connsiteX3" fmla="*/ 586252 w 6880210"/>
                <a:gd name="connsiteY3" fmla="*/ 2002727 h 5313086"/>
                <a:gd name="connsiteX4" fmla="*/ 404578 w 6880210"/>
                <a:gd name="connsiteY4" fmla="*/ 2366075 h 5313086"/>
                <a:gd name="connsiteX5" fmla="*/ 212631 w 6880210"/>
                <a:gd name="connsiteY5" fmla="*/ 2581172 h 5313086"/>
                <a:gd name="connsiteX6" fmla="*/ 31246 w 6880210"/>
                <a:gd name="connsiteY6" fmla="*/ 2531931 h 5313086"/>
                <a:gd name="connsiteX7" fmla="*/ 7373 w 6880210"/>
                <a:gd name="connsiteY7" fmla="*/ 2353922 h 5313086"/>
                <a:gd name="connsiteX8" fmla="*/ 88541 w 6880210"/>
                <a:gd name="connsiteY8" fmla="*/ 2118474 h 5313086"/>
                <a:gd name="connsiteX9" fmla="*/ 533346 w 6880210"/>
                <a:gd name="connsiteY9" fmla="*/ 1096863 h 5313086"/>
                <a:gd name="connsiteX10" fmla="*/ 671664 w 6880210"/>
                <a:gd name="connsiteY10" fmla="*/ 809377 h 5313086"/>
                <a:gd name="connsiteX11" fmla="*/ 886760 w 6880210"/>
                <a:gd name="connsiteY11" fmla="*/ 671349 h 5313086"/>
                <a:gd name="connsiteX12" fmla="*/ 1400290 w 6880210"/>
                <a:gd name="connsiteY12" fmla="*/ 644534 h 5313086"/>
                <a:gd name="connsiteX13" fmla="*/ 1952065 w 6880210"/>
                <a:gd name="connsiteY13" fmla="*/ 613620 h 5313086"/>
                <a:gd name="connsiteX14" fmla="*/ 2337550 w 6880210"/>
                <a:gd name="connsiteY14" fmla="*/ 494063 h 5313086"/>
                <a:gd name="connsiteX15" fmla="*/ 3060148 w 6880210"/>
                <a:gd name="connsiteY15" fmla="*/ 107565 h 5313086"/>
                <a:gd name="connsiteX16" fmla="*/ 3371796 w 6880210"/>
                <a:gd name="connsiteY16" fmla="*/ 17 h 5313086"/>
                <a:gd name="connsiteX17" fmla="*/ 3668783 w 6880210"/>
                <a:gd name="connsiteY17" fmla="*/ 111809 h 5313086"/>
                <a:gd name="connsiteX18" fmla="*/ 4124295 w 6880210"/>
                <a:gd name="connsiteY18" fmla="*/ 374217 h 5313086"/>
                <a:gd name="connsiteX19" fmla="*/ 4521645 w 6880210"/>
                <a:gd name="connsiteY19" fmla="*/ 579041 h 5313086"/>
                <a:gd name="connsiteX20" fmla="*/ 5227700 w 6880210"/>
                <a:gd name="connsiteY20" fmla="*/ 671638 h 5313086"/>
                <a:gd name="connsiteX21" fmla="*/ 5771710 w 6880210"/>
                <a:gd name="connsiteY21" fmla="*/ 694788 h 5313086"/>
                <a:gd name="connsiteX22" fmla="*/ 6049503 w 6880210"/>
                <a:gd name="connsiteY22" fmla="*/ 868408 h 5313086"/>
                <a:gd name="connsiteX23" fmla="*/ 6362019 w 6880210"/>
                <a:gd name="connsiteY23" fmla="*/ 1366119 h 5313086"/>
                <a:gd name="connsiteX24" fmla="*/ 6679503 w 6880210"/>
                <a:gd name="connsiteY24" fmla="*/ 1962119 h 5313086"/>
                <a:gd name="connsiteX25" fmla="*/ 6875260 w 6880210"/>
                <a:gd name="connsiteY25" fmla="*/ 2373117 h 5313086"/>
                <a:gd name="connsiteX26" fmla="*/ 6805957 w 6880210"/>
                <a:gd name="connsiteY26" fmla="*/ 2558456 h 5313086"/>
                <a:gd name="connsiteX27" fmla="*/ 6636580 w 6880210"/>
                <a:gd name="connsiteY27" fmla="*/ 2562411 h 5313086"/>
                <a:gd name="connsiteX28" fmla="*/ 6462671 w 6880210"/>
                <a:gd name="connsiteY28" fmla="*/ 2393469 h 5313086"/>
                <a:gd name="connsiteX29" fmla="*/ 6192643 w 6880210"/>
                <a:gd name="connsiteY29" fmla="*/ 1953776 h 5313086"/>
                <a:gd name="connsiteX30" fmla="*/ 6026064 w 6880210"/>
                <a:gd name="connsiteY30" fmla="*/ 1686111 h 5313086"/>
                <a:gd name="connsiteX31" fmla="*/ 5902553 w 6880210"/>
                <a:gd name="connsiteY31" fmla="*/ 1543549 h 5313086"/>
                <a:gd name="connsiteX32" fmla="*/ 5833538 w 6880210"/>
                <a:gd name="connsiteY32" fmla="*/ 1574174 h 5313086"/>
                <a:gd name="connsiteX33" fmla="*/ 5933756 w 6880210"/>
                <a:gd name="connsiteY33" fmla="*/ 1933279 h 5313086"/>
                <a:gd name="connsiteX34" fmla="*/ 6404508 w 6880210"/>
                <a:gd name="connsiteY34" fmla="*/ 3341291 h 5313086"/>
                <a:gd name="connsiteX35" fmla="*/ 5844968 w 6880210"/>
                <a:gd name="connsiteY35" fmla="*/ 3333960 h 5313086"/>
                <a:gd name="connsiteX36" fmla="*/ 5844870 w 6880210"/>
                <a:gd name="connsiteY36" fmla="*/ 4090659 h 5313086"/>
                <a:gd name="connsiteX37" fmla="*/ 5848923 w 6880210"/>
                <a:gd name="connsiteY37" fmla="*/ 4983256 h 5313086"/>
                <a:gd name="connsiteX38" fmla="*/ 5737131 w 6880210"/>
                <a:gd name="connsiteY38" fmla="*/ 5278507 h 5313086"/>
                <a:gd name="connsiteX39" fmla="*/ 5425627 w 6880210"/>
                <a:gd name="connsiteY39" fmla="*/ 5248316 h 5313086"/>
                <a:gd name="connsiteX40" fmla="*/ 5347257 w 6880210"/>
                <a:gd name="connsiteY40" fmla="*/ 4909709 h 5313086"/>
                <a:gd name="connsiteX41" fmla="*/ 5347257 w 6880210"/>
                <a:gd name="connsiteY41" fmla="*/ 3700878 h 5313086"/>
                <a:gd name="connsiteX42" fmla="*/ 5345760 w 6880210"/>
                <a:gd name="connsiteY42" fmla="*/ 3393429 h 5313086"/>
                <a:gd name="connsiteX43" fmla="*/ 5308578 w 6880210"/>
                <a:gd name="connsiteY43" fmla="*/ 3338059 h 5313086"/>
                <a:gd name="connsiteX44" fmla="*/ 5265750 w 6880210"/>
                <a:gd name="connsiteY44" fmla="*/ 3412479 h 5313086"/>
                <a:gd name="connsiteX45" fmla="*/ 5266234 w 6880210"/>
                <a:gd name="connsiteY45" fmla="*/ 3815322 h 5313086"/>
                <a:gd name="connsiteX46" fmla="*/ 5266524 w 6880210"/>
                <a:gd name="connsiteY46" fmla="*/ 4920270 h 5313086"/>
                <a:gd name="connsiteX47" fmla="*/ 5166451 w 6880210"/>
                <a:gd name="connsiteY47" fmla="*/ 5255502 h 5313086"/>
                <a:gd name="connsiteX48" fmla="*/ 4888803 w 6880210"/>
                <a:gd name="connsiteY48" fmla="*/ 5274842 h 5313086"/>
                <a:gd name="connsiteX49" fmla="*/ 4768523 w 6880210"/>
                <a:gd name="connsiteY49" fmla="*/ 4995409 h 5313086"/>
                <a:gd name="connsiteX50" fmla="*/ 4768378 w 6880210"/>
                <a:gd name="connsiteY50" fmla="*/ 4066975 h 5313086"/>
                <a:gd name="connsiteX51" fmla="*/ 4775998 w 6880210"/>
                <a:gd name="connsiteY51" fmla="*/ 3333815 h 5313086"/>
                <a:gd name="connsiteX52" fmla="*/ 4208983 w 6880210"/>
                <a:gd name="connsiteY52" fmla="*/ 3341435 h 5313086"/>
                <a:gd name="connsiteX53" fmla="*/ 4525599 w 6880210"/>
                <a:gd name="connsiteY53" fmla="*/ 2491371 h 5313086"/>
                <a:gd name="connsiteX54" fmla="*/ 4671826 w 6880210"/>
                <a:gd name="connsiteY54" fmla="*/ 1990573 h 5313086"/>
                <a:gd name="connsiteX55" fmla="*/ 4733509 w 6880210"/>
                <a:gd name="connsiteY55" fmla="*/ 1536219 h 5313086"/>
                <a:gd name="connsiteX56" fmla="*/ 4477805 w 6880210"/>
                <a:gd name="connsiteY56" fmla="*/ 1183818 h 5313086"/>
                <a:gd name="connsiteX57" fmla="*/ 3955305 w 6880210"/>
                <a:gd name="connsiteY57" fmla="*/ 767853 h 5313086"/>
                <a:gd name="connsiteX58" fmla="*/ 3375606 w 6880210"/>
                <a:gd name="connsiteY58" fmla="*/ 382416 h 5313086"/>
                <a:gd name="connsiteX59" fmla="*/ 2627206 w 6880210"/>
                <a:gd name="connsiteY59" fmla="*/ 879982 h 5313086"/>
                <a:gd name="connsiteX60" fmla="*/ 2360989 w 6880210"/>
                <a:gd name="connsiteY60" fmla="*/ 1115141 h 5313086"/>
                <a:gd name="connsiteX61" fmla="*/ 2256961 w 6880210"/>
                <a:gd name="connsiteY61" fmla="*/ 1303712 h 5313086"/>
                <a:gd name="connsiteX62" fmla="*/ 2218283 w 6880210"/>
                <a:gd name="connsiteY62" fmla="*/ 1597613 h 5313086"/>
                <a:gd name="connsiteX63" fmla="*/ 2218283 w 6880210"/>
                <a:gd name="connsiteY63" fmla="*/ 2928701 h 5313086"/>
                <a:gd name="connsiteX64" fmla="*/ 2218283 w 6880210"/>
                <a:gd name="connsiteY64" fmla="*/ 5012144 h 5313086"/>
                <a:gd name="connsiteX65" fmla="*/ 2171984 w 6880210"/>
                <a:gd name="connsiteY65" fmla="*/ 5232063 h 5313086"/>
                <a:gd name="connsiteX66" fmla="*/ 1998364 w 6880210"/>
                <a:gd name="connsiteY66" fmla="*/ 5301512 h 5313086"/>
                <a:gd name="connsiteX67" fmla="*/ 1720571 w 6880210"/>
                <a:gd name="connsiteY67" fmla="*/ 5278362 h 5313086"/>
                <a:gd name="connsiteX68" fmla="*/ 1639548 w 6880210"/>
                <a:gd name="connsiteY68" fmla="*/ 5139466 h 5313086"/>
                <a:gd name="connsiteX69" fmla="*/ 1674272 w 6880210"/>
                <a:gd name="connsiteY69" fmla="*/ 4688053 h 5313086"/>
                <a:gd name="connsiteX70" fmla="*/ 1627974 w 6880210"/>
                <a:gd name="connsiteY70" fmla="*/ 3449562 h 5313086"/>
                <a:gd name="connsiteX71" fmla="*/ 1604824 w 6880210"/>
                <a:gd name="connsiteY71" fmla="*/ 3345390 h 5313086"/>
                <a:gd name="connsiteX72" fmla="*/ 1570100 w 6880210"/>
                <a:gd name="connsiteY72" fmla="*/ 3495861 h 5313086"/>
                <a:gd name="connsiteX73" fmla="*/ 1615965 w 6880210"/>
                <a:gd name="connsiteY73" fmla="*/ 4931122 h 5313086"/>
                <a:gd name="connsiteX74" fmla="*/ 1546951 w 6880210"/>
                <a:gd name="connsiteY74" fmla="*/ 5208914 h 5313086"/>
                <a:gd name="connsiteX75" fmla="*/ 1350181 w 6880210"/>
                <a:gd name="connsiteY75" fmla="*/ 5313086 h 5313086"/>
                <a:gd name="connsiteX76" fmla="*/ 1083964 w 6880210"/>
                <a:gd name="connsiteY76" fmla="*/ 5255213 h 5313086"/>
                <a:gd name="connsiteX77" fmla="*/ 991366 w 6880210"/>
                <a:gd name="connsiteY77" fmla="*/ 5081593 h 5313086"/>
                <a:gd name="connsiteX78" fmla="*/ 991366 w 6880210"/>
                <a:gd name="connsiteY78" fmla="*/ 4988995 h 5313086"/>
                <a:gd name="connsiteX79" fmla="*/ 998986 w 6880210"/>
                <a:gd name="connsiteY79" fmla="*/ 1985509 h 5313086"/>
                <a:gd name="connsiteX80" fmla="*/ 987411 w 6880210"/>
                <a:gd name="connsiteY80" fmla="*/ 1543405 h 5313086"/>
                <a:gd name="connsiteX0" fmla="*/ 987411 w 6875355"/>
                <a:gd name="connsiteY0" fmla="*/ 1543405 h 5313086"/>
                <a:gd name="connsiteX1" fmla="*/ 872388 w 6875355"/>
                <a:gd name="connsiteY1" fmla="*/ 1497395 h 5313086"/>
                <a:gd name="connsiteX2" fmla="*/ 768216 w 6875355"/>
                <a:gd name="connsiteY2" fmla="*/ 1639089 h 5313086"/>
                <a:gd name="connsiteX3" fmla="*/ 586252 w 6875355"/>
                <a:gd name="connsiteY3" fmla="*/ 2002727 h 5313086"/>
                <a:gd name="connsiteX4" fmla="*/ 404578 w 6875355"/>
                <a:gd name="connsiteY4" fmla="*/ 2366075 h 5313086"/>
                <a:gd name="connsiteX5" fmla="*/ 212631 w 6875355"/>
                <a:gd name="connsiteY5" fmla="*/ 2581172 h 5313086"/>
                <a:gd name="connsiteX6" fmla="*/ 31246 w 6875355"/>
                <a:gd name="connsiteY6" fmla="*/ 2531931 h 5313086"/>
                <a:gd name="connsiteX7" fmla="*/ 7373 w 6875355"/>
                <a:gd name="connsiteY7" fmla="*/ 2353922 h 5313086"/>
                <a:gd name="connsiteX8" fmla="*/ 88541 w 6875355"/>
                <a:gd name="connsiteY8" fmla="*/ 2118474 h 5313086"/>
                <a:gd name="connsiteX9" fmla="*/ 533346 w 6875355"/>
                <a:gd name="connsiteY9" fmla="*/ 1096863 h 5313086"/>
                <a:gd name="connsiteX10" fmla="*/ 671664 w 6875355"/>
                <a:gd name="connsiteY10" fmla="*/ 809377 h 5313086"/>
                <a:gd name="connsiteX11" fmla="*/ 886760 w 6875355"/>
                <a:gd name="connsiteY11" fmla="*/ 671349 h 5313086"/>
                <a:gd name="connsiteX12" fmla="*/ 1400290 w 6875355"/>
                <a:gd name="connsiteY12" fmla="*/ 644534 h 5313086"/>
                <a:gd name="connsiteX13" fmla="*/ 1952065 w 6875355"/>
                <a:gd name="connsiteY13" fmla="*/ 613620 h 5313086"/>
                <a:gd name="connsiteX14" fmla="*/ 2337550 w 6875355"/>
                <a:gd name="connsiteY14" fmla="*/ 494063 h 5313086"/>
                <a:gd name="connsiteX15" fmla="*/ 3060148 w 6875355"/>
                <a:gd name="connsiteY15" fmla="*/ 107565 h 5313086"/>
                <a:gd name="connsiteX16" fmla="*/ 3371796 w 6875355"/>
                <a:gd name="connsiteY16" fmla="*/ 17 h 5313086"/>
                <a:gd name="connsiteX17" fmla="*/ 3668783 w 6875355"/>
                <a:gd name="connsiteY17" fmla="*/ 111809 h 5313086"/>
                <a:gd name="connsiteX18" fmla="*/ 4124295 w 6875355"/>
                <a:gd name="connsiteY18" fmla="*/ 374217 h 5313086"/>
                <a:gd name="connsiteX19" fmla="*/ 4521645 w 6875355"/>
                <a:gd name="connsiteY19" fmla="*/ 579041 h 5313086"/>
                <a:gd name="connsiteX20" fmla="*/ 5227700 w 6875355"/>
                <a:gd name="connsiteY20" fmla="*/ 671638 h 5313086"/>
                <a:gd name="connsiteX21" fmla="*/ 5771710 w 6875355"/>
                <a:gd name="connsiteY21" fmla="*/ 694788 h 5313086"/>
                <a:gd name="connsiteX22" fmla="*/ 6049503 w 6875355"/>
                <a:gd name="connsiteY22" fmla="*/ 868408 h 5313086"/>
                <a:gd name="connsiteX23" fmla="*/ 6362019 w 6875355"/>
                <a:gd name="connsiteY23" fmla="*/ 1366119 h 5313086"/>
                <a:gd name="connsiteX24" fmla="*/ 6679503 w 6875355"/>
                <a:gd name="connsiteY24" fmla="*/ 1962119 h 5313086"/>
                <a:gd name="connsiteX25" fmla="*/ 6793561 w 6875355"/>
                <a:gd name="connsiteY25" fmla="*/ 2174229 h 5313086"/>
                <a:gd name="connsiteX26" fmla="*/ 6875260 w 6875355"/>
                <a:gd name="connsiteY26" fmla="*/ 2373117 h 5313086"/>
                <a:gd name="connsiteX27" fmla="*/ 6805957 w 6875355"/>
                <a:gd name="connsiteY27" fmla="*/ 2558456 h 5313086"/>
                <a:gd name="connsiteX28" fmla="*/ 6636580 w 6875355"/>
                <a:gd name="connsiteY28" fmla="*/ 2562411 h 5313086"/>
                <a:gd name="connsiteX29" fmla="*/ 6462671 w 6875355"/>
                <a:gd name="connsiteY29" fmla="*/ 2393469 h 5313086"/>
                <a:gd name="connsiteX30" fmla="*/ 6192643 w 6875355"/>
                <a:gd name="connsiteY30" fmla="*/ 1953776 h 5313086"/>
                <a:gd name="connsiteX31" fmla="*/ 6026064 w 6875355"/>
                <a:gd name="connsiteY31" fmla="*/ 1686111 h 5313086"/>
                <a:gd name="connsiteX32" fmla="*/ 5902553 w 6875355"/>
                <a:gd name="connsiteY32" fmla="*/ 1543549 h 5313086"/>
                <a:gd name="connsiteX33" fmla="*/ 5833538 w 6875355"/>
                <a:gd name="connsiteY33" fmla="*/ 1574174 h 5313086"/>
                <a:gd name="connsiteX34" fmla="*/ 5933756 w 6875355"/>
                <a:gd name="connsiteY34" fmla="*/ 1933279 h 5313086"/>
                <a:gd name="connsiteX35" fmla="*/ 6404508 w 6875355"/>
                <a:gd name="connsiteY35" fmla="*/ 3341291 h 5313086"/>
                <a:gd name="connsiteX36" fmla="*/ 5844968 w 6875355"/>
                <a:gd name="connsiteY36" fmla="*/ 3333960 h 5313086"/>
                <a:gd name="connsiteX37" fmla="*/ 5844870 w 6875355"/>
                <a:gd name="connsiteY37" fmla="*/ 4090659 h 5313086"/>
                <a:gd name="connsiteX38" fmla="*/ 5848923 w 6875355"/>
                <a:gd name="connsiteY38" fmla="*/ 4983256 h 5313086"/>
                <a:gd name="connsiteX39" fmla="*/ 5737131 w 6875355"/>
                <a:gd name="connsiteY39" fmla="*/ 5278507 h 5313086"/>
                <a:gd name="connsiteX40" fmla="*/ 5425627 w 6875355"/>
                <a:gd name="connsiteY40" fmla="*/ 5248316 h 5313086"/>
                <a:gd name="connsiteX41" fmla="*/ 5347257 w 6875355"/>
                <a:gd name="connsiteY41" fmla="*/ 4909709 h 5313086"/>
                <a:gd name="connsiteX42" fmla="*/ 5347257 w 6875355"/>
                <a:gd name="connsiteY42" fmla="*/ 3700878 h 5313086"/>
                <a:gd name="connsiteX43" fmla="*/ 5345760 w 6875355"/>
                <a:gd name="connsiteY43" fmla="*/ 3393429 h 5313086"/>
                <a:gd name="connsiteX44" fmla="*/ 5308578 w 6875355"/>
                <a:gd name="connsiteY44" fmla="*/ 3338059 h 5313086"/>
                <a:gd name="connsiteX45" fmla="*/ 5265750 w 6875355"/>
                <a:gd name="connsiteY45" fmla="*/ 3412479 h 5313086"/>
                <a:gd name="connsiteX46" fmla="*/ 5266234 w 6875355"/>
                <a:gd name="connsiteY46" fmla="*/ 3815322 h 5313086"/>
                <a:gd name="connsiteX47" fmla="*/ 5266524 w 6875355"/>
                <a:gd name="connsiteY47" fmla="*/ 4920270 h 5313086"/>
                <a:gd name="connsiteX48" fmla="*/ 5166451 w 6875355"/>
                <a:gd name="connsiteY48" fmla="*/ 5255502 h 5313086"/>
                <a:gd name="connsiteX49" fmla="*/ 4888803 w 6875355"/>
                <a:gd name="connsiteY49" fmla="*/ 5274842 h 5313086"/>
                <a:gd name="connsiteX50" fmla="*/ 4768523 w 6875355"/>
                <a:gd name="connsiteY50" fmla="*/ 4995409 h 5313086"/>
                <a:gd name="connsiteX51" fmla="*/ 4768378 w 6875355"/>
                <a:gd name="connsiteY51" fmla="*/ 4066975 h 5313086"/>
                <a:gd name="connsiteX52" fmla="*/ 4775998 w 6875355"/>
                <a:gd name="connsiteY52" fmla="*/ 3333815 h 5313086"/>
                <a:gd name="connsiteX53" fmla="*/ 4208983 w 6875355"/>
                <a:gd name="connsiteY53" fmla="*/ 3341435 h 5313086"/>
                <a:gd name="connsiteX54" fmla="*/ 4525599 w 6875355"/>
                <a:gd name="connsiteY54" fmla="*/ 2491371 h 5313086"/>
                <a:gd name="connsiteX55" fmla="*/ 4671826 w 6875355"/>
                <a:gd name="connsiteY55" fmla="*/ 1990573 h 5313086"/>
                <a:gd name="connsiteX56" fmla="*/ 4733509 w 6875355"/>
                <a:gd name="connsiteY56" fmla="*/ 1536219 h 5313086"/>
                <a:gd name="connsiteX57" fmla="*/ 4477805 w 6875355"/>
                <a:gd name="connsiteY57" fmla="*/ 1183818 h 5313086"/>
                <a:gd name="connsiteX58" fmla="*/ 3955305 w 6875355"/>
                <a:gd name="connsiteY58" fmla="*/ 767853 h 5313086"/>
                <a:gd name="connsiteX59" fmla="*/ 3375606 w 6875355"/>
                <a:gd name="connsiteY59" fmla="*/ 382416 h 5313086"/>
                <a:gd name="connsiteX60" fmla="*/ 2627206 w 6875355"/>
                <a:gd name="connsiteY60" fmla="*/ 879982 h 5313086"/>
                <a:gd name="connsiteX61" fmla="*/ 2360989 w 6875355"/>
                <a:gd name="connsiteY61" fmla="*/ 1115141 h 5313086"/>
                <a:gd name="connsiteX62" fmla="*/ 2256961 w 6875355"/>
                <a:gd name="connsiteY62" fmla="*/ 1303712 h 5313086"/>
                <a:gd name="connsiteX63" fmla="*/ 2218283 w 6875355"/>
                <a:gd name="connsiteY63" fmla="*/ 1597613 h 5313086"/>
                <a:gd name="connsiteX64" fmla="*/ 2218283 w 6875355"/>
                <a:gd name="connsiteY64" fmla="*/ 2928701 h 5313086"/>
                <a:gd name="connsiteX65" fmla="*/ 2218283 w 6875355"/>
                <a:gd name="connsiteY65" fmla="*/ 5012144 h 5313086"/>
                <a:gd name="connsiteX66" fmla="*/ 2171984 w 6875355"/>
                <a:gd name="connsiteY66" fmla="*/ 5232063 h 5313086"/>
                <a:gd name="connsiteX67" fmla="*/ 1998364 w 6875355"/>
                <a:gd name="connsiteY67" fmla="*/ 5301512 h 5313086"/>
                <a:gd name="connsiteX68" fmla="*/ 1720571 w 6875355"/>
                <a:gd name="connsiteY68" fmla="*/ 5278362 h 5313086"/>
                <a:gd name="connsiteX69" fmla="*/ 1639548 w 6875355"/>
                <a:gd name="connsiteY69" fmla="*/ 5139466 h 5313086"/>
                <a:gd name="connsiteX70" fmla="*/ 1674272 w 6875355"/>
                <a:gd name="connsiteY70" fmla="*/ 4688053 h 5313086"/>
                <a:gd name="connsiteX71" fmla="*/ 1627974 w 6875355"/>
                <a:gd name="connsiteY71" fmla="*/ 3449562 h 5313086"/>
                <a:gd name="connsiteX72" fmla="*/ 1604824 w 6875355"/>
                <a:gd name="connsiteY72" fmla="*/ 3345390 h 5313086"/>
                <a:gd name="connsiteX73" fmla="*/ 1570100 w 6875355"/>
                <a:gd name="connsiteY73" fmla="*/ 3495861 h 5313086"/>
                <a:gd name="connsiteX74" fmla="*/ 1615965 w 6875355"/>
                <a:gd name="connsiteY74" fmla="*/ 4931122 h 5313086"/>
                <a:gd name="connsiteX75" fmla="*/ 1546951 w 6875355"/>
                <a:gd name="connsiteY75" fmla="*/ 5208914 h 5313086"/>
                <a:gd name="connsiteX76" fmla="*/ 1350181 w 6875355"/>
                <a:gd name="connsiteY76" fmla="*/ 5313086 h 5313086"/>
                <a:gd name="connsiteX77" fmla="*/ 1083964 w 6875355"/>
                <a:gd name="connsiteY77" fmla="*/ 5255213 h 5313086"/>
                <a:gd name="connsiteX78" fmla="*/ 991366 w 6875355"/>
                <a:gd name="connsiteY78" fmla="*/ 5081593 h 5313086"/>
                <a:gd name="connsiteX79" fmla="*/ 991366 w 6875355"/>
                <a:gd name="connsiteY79" fmla="*/ 4988995 h 5313086"/>
                <a:gd name="connsiteX80" fmla="*/ 998986 w 6875355"/>
                <a:gd name="connsiteY80" fmla="*/ 1985509 h 5313086"/>
                <a:gd name="connsiteX81" fmla="*/ 987411 w 6875355"/>
                <a:gd name="connsiteY81" fmla="*/ 1543405 h 5313086"/>
                <a:gd name="connsiteX0" fmla="*/ 987411 w 6880210"/>
                <a:gd name="connsiteY0" fmla="*/ 1543405 h 5313086"/>
                <a:gd name="connsiteX1" fmla="*/ 872388 w 6880210"/>
                <a:gd name="connsiteY1" fmla="*/ 1497395 h 5313086"/>
                <a:gd name="connsiteX2" fmla="*/ 768216 w 6880210"/>
                <a:gd name="connsiteY2" fmla="*/ 1639089 h 5313086"/>
                <a:gd name="connsiteX3" fmla="*/ 586252 w 6880210"/>
                <a:gd name="connsiteY3" fmla="*/ 2002727 h 5313086"/>
                <a:gd name="connsiteX4" fmla="*/ 404578 w 6880210"/>
                <a:gd name="connsiteY4" fmla="*/ 2366075 h 5313086"/>
                <a:gd name="connsiteX5" fmla="*/ 212631 w 6880210"/>
                <a:gd name="connsiteY5" fmla="*/ 2581172 h 5313086"/>
                <a:gd name="connsiteX6" fmla="*/ 31246 w 6880210"/>
                <a:gd name="connsiteY6" fmla="*/ 2531931 h 5313086"/>
                <a:gd name="connsiteX7" fmla="*/ 7373 w 6880210"/>
                <a:gd name="connsiteY7" fmla="*/ 2353922 h 5313086"/>
                <a:gd name="connsiteX8" fmla="*/ 88541 w 6880210"/>
                <a:gd name="connsiteY8" fmla="*/ 2118474 h 5313086"/>
                <a:gd name="connsiteX9" fmla="*/ 533346 w 6880210"/>
                <a:gd name="connsiteY9" fmla="*/ 1096863 h 5313086"/>
                <a:gd name="connsiteX10" fmla="*/ 671664 w 6880210"/>
                <a:gd name="connsiteY10" fmla="*/ 809377 h 5313086"/>
                <a:gd name="connsiteX11" fmla="*/ 886760 w 6880210"/>
                <a:gd name="connsiteY11" fmla="*/ 671349 h 5313086"/>
                <a:gd name="connsiteX12" fmla="*/ 1400290 w 6880210"/>
                <a:gd name="connsiteY12" fmla="*/ 644534 h 5313086"/>
                <a:gd name="connsiteX13" fmla="*/ 1952065 w 6880210"/>
                <a:gd name="connsiteY13" fmla="*/ 613620 h 5313086"/>
                <a:gd name="connsiteX14" fmla="*/ 2337550 w 6880210"/>
                <a:gd name="connsiteY14" fmla="*/ 494063 h 5313086"/>
                <a:gd name="connsiteX15" fmla="*/ 3060148 w 6880210"/>
                <a:gd name="connsiteY15" fmla="*/ 107565 h 5313086"/>
                <a:gd name="connsiteX16" fmla="*/ 3371796 w 6880210"/>
                <a:gd name="connsiteY16" fmla="*/ 17 h 5313086"/>
                <a:gd name="connsiteX17" fmla="*/ 3668783 w 6880210"/>
                <a:gd name="connsiteY17" fmla="*/ 111809 h 5313086"/>
                <a:gd name="connsiteX18" fmla="*/ 4124295 w 6880210"/>
                <a:gd name="connsiteY18" fmla="*/ 374217 h 5313086"/>
                <a:gd name="connsiteX19" fmla="*/ 4521645 w 6880210"/>
                <a:gd name="connsiteY19" fmla="*/ 579041 h 5313086"/>
                <a:gd name="connsiteX20" fmla="*/ 5227700 w 6880210"/>
                <a:gd name="connsiteY20" fmla="*/ 671638 h 5313086"/>
                <a:gd name="connsiteX21" fmla="*/ 5771710 w 6880210"/>
                <a:gd name="connsiteY21" fmla="*/ 694788 h 5313086"/>
                <a:gd name="connsiteX22" fmla="*/ 6049503 w 6880210"/>
                <a:gd name="connsiteY22" fmla="*/ 868408 h 5313086"/>
                <a:gd name="connsiteX23" fmla="*/ 6362019 w 6880210"/>
                <a:gd name="connsiteY23" fmla="*/ 1366119 h 5313086"/>
                <a:gd name="connsiteX24" fmla="*/ 6679503 w 6880210"/>
                <a:gd name="connsiteY24" fmla="*/ 1962119 h 5313086"/>
                <a:gd name="connsiteX25" fmla="*/ 6875260 w 6880210"/>
                <a:gd name="connsiteY25" fmla="*/ 2373117 h 5313086"/>
                <a:gd name="connsiteX26" fmla="*/ 6805957 w 6880210"/>
                <a:gd name="connsiteY26" fmla="*/ 2558456 h 5313086"/>
                <a:gd name="connsiteX27" fmla="*/ 6636580 w 6880210"/>
                <a:gd name="connsiteY27" fmla="*/ 2562411 h 5313086"/>
                <a:gd name="connsiteX28" fmla="*/ 6462671 w 6880210"/>
                <a:gd name="connsiteY28" fmla="*/ 2393469 h 5313086"/>
                <a:gd name="connsiteX29" fmla="*/ 6192643 w 6880210"/>
                <a:gd name="connsiteY29" fmla="*/ 1953776 h 5313086"/>
                <a:gd name="connsiteX30" fmla="*/ 6026064 w 6880210"/>
                <a:gd name="connsiteY30" fmla="*/ 1686111 h 5313086"/>
                <a:gd name="connsiteX31" fmla="*/ 5902553 w 6880210"/>
                <a:gd name="connsiteY31" fmla="*/ 1543549 h 5313086"/>
                <a:gd name="connsiteX32" fmla="*/ 5833538 w 6880210"/>
                <a:gd name="connsiteY32" fmla="*/ 1574174 h 5313086"/>
                <a:gd name="connsiteX33" fmla="*/ 5933756 w 6880210"/>
                <a:gd name="connsiteY33" fmla="*/ 1933279 h 5313086"/>
                <a:gd name="connsiteX34" fmla="*/ 6404508 w 6880210"/>
                <a:gd name="connsiteY34" fmla="*/ 3341291 h 5313086"/>
                <a:gd name="connsiteX35" fmla="*/ 5844968 w 6880210"/>
                <a:gd name="connsiteY35" fmla="*/ 3333960 h 5313086"/>
                <a:gd name="connsiteX36" fmla="*/ 5844870 w 6880210"/>
                <a:gd name="connsiteY36" fmla="*/ 4090659 h 5313086"/>
                <a:gd name="connsiteX37" fmla="*/ 5848923 w 6880210"/>
                <a:gd name="connsiteY37" fmla="*/ 4983256 h 5313086"/>
                <a:gd name="connsiteX38" fmla="*/ 5737131 w 6880210"/>
                <a:gd name="connsiteY38" fmla="*/ 5278507 h 5313086"/>
                <a:gd name="connsiteX39" fmla="*/ 5425627 w 6880210"/>
                <a:gd name="connsiteY39" fmla="*/ 5248316 h 5313086"/>
                <a:gd name="connsiteX40" fmla="*/ 5347257 w 6880210"/>
                <a:gd name="connsiteY40" fmla="*/ 4909709 h 5313086"/>
                <a:gd name="connsiteX41" fmla="*/ 5347257 w 6880210"/>
                <a:gd name="connsiteY41" fmla="*/ 3700878 h 5313086"/>
                <a:gd name="connsiteX42" fmla="*/ 5345760 w 6880210"/>
                <a:gd name="connsiteY42" fmla="*/ 3393429 h 5313086"/>
                <a:gd name="connsiteX43" fmla="*/ 5308578 w 6880210"/>
                <a:gd name="connsiteY43" fmla="*/ 3338059 h 5313086"/>
                <a:gd name="connsiteX44" fmla="*/ 5265750 w 6880210"/>
                <a:gd name="connsiteY44" fmla="*/ 3412479 h 5313086"/>
                <a:gd name="connsiteX45" fmla="*/ 5266234 w 6880210"/>
                <a:gd name="connsiteY45" fmla="*/ 3815322 h 5313086"/>
                <a:gd name="connsiteX46" fmla="*/ 5266524 w 6880210"/>
                <a:gd name="connsiteY46" fmla="*/ 4920270 h 5313086"/>
                <a:gd name="connsiteX47" fmla="*/ 5166451 w 6880210"/>
                <a:gd name="connsiteY47" fmla="*/ 5255502 h 5313086"/>
                <a:gd name="connsiteX48" fmla="*/ 4888803 w 6880210"/>
                <a:gd name="connsiteY48" fmla="*/ 5274842 h 5313086"/>
                <a:gd name="connsiteX49" fmla="*/ 4768523 w 6880210"/>
                <a:gd name="connsiteY49" fmla="*/ 4995409 h 5313086"/>
                <a:gd name="connsiteX50" fmla="*/ 4768378 w 6880210"/>
                <a:gd name="connsiteY50" fmla="*/ 4066975 h 5313086"/>
                <a:gd name="connsiteX51" fmla="*/ 4775998 w 6880210"/>
                <a:gd name="connsiteY51" fmla="*/ 3333815 h 5313086"/>
                <a:gd name="connsiteX52" fmla="*/ 4208983 w 6880210"/>
                <a:gd name="connsiteY52" fmla="*/ 3341435 h 5313086"/>
                <a:gd name="connsiteX53" fmla="*/ 4525599 w 6880210"/>
                <a:gd name="connsiteY53" fmla="*/ 2491371 h 5313086"/>
                <a:gd name="connsiteX54" fmla="*/ 4671826 w 6880210"/>
                <a:gd name="connsiteY54" fmla="*/ 1990573 h 5313086"/>
                <a:gd name="connsiteX55" fmla="*/ 4733509 w 6880210"/>
                <a:gd name="connsiteY55" fmla="*/ 1536219 h 5313086"/>
                <a:gd name="connsiteX56" fmla="*/ 4477805 w 6880210"/>
                <a:gd name="connsiteY56" fmla="*/ 1183818 h 5313086"/>
                <a:gd name="connsiteX57" fmla="*/ 3955305 w 6880210"/>
                <a:gd name="connsiteY57" fmla="*/ 767853 h 5313086"/>
                <a:gd name="connsiteX58" fmla="*/ 3375606 w 6880210"/>
                <a:gd name="connsiteY58" fmla="*/ 382416 h 5313086"/>
                <a:gd name="connsiteX59" fmla="*/ 2627206 w 6880210"/>
                <a:gd name="connsiteY59" fmla="*/ 879982 h 5313086"/>
                <a:gd name="connsiteX60" fmla="*/ 2360989 w 6880210"/>
                <a:gd name="connsiteY60" fmla="*/ 1115141 h 5313086"/>
                <a:gd name="connsiteX61" fmla="*/ 2256961 w 6880210"/>
                <a:gd name="connsiteY61" fmla="*/ 1303712 h 5313086"/>
                <a:gd name="connsiteX62" fmla="*/ 2218283 w 6880210"/>
                <a:gd name="connsiteY62" fmla="*/ 1597613 h 5313086"/>
                <a:gd name="connsiteX63" fmla="*/ 2218283 w 6880210"/>
                <a:gd name="connsiteY63" fmla="*/ 2928701 h 5313086"/>
                <a:gd name="connsiteX64" fmla="*/ 2218283 w 6880210"/>
                <a:gd name="connsiteY64" fmla="*/ 5012144 h 5313086"/>
                <a:gd name="connsiteX65" fmla="*/ 2171984 w 6880210"/>
                <a:gd name="connsiteY65" fmla="*/ 5232063 h 5313086"/>
                <a:gd name="connsiteX66" fmla="*/ 1998364 w 6880210"/>
                <a:gd name="connsiteY66" fmla="*/ 5301512 h 5313086"/>
                <a:gd name="connsiteX67" fmla="*/ 1720571 w 6880210"/>
                <a:gd name="connsiteY67" fmla="*/ 5278362 h 5313086"/>
                <a:gd name="connsiteX68" fmla="*/ 1639548 w 6880210"/>
                <a:gd name="connsiteY68" fmla="*/ 5139466 h 5313086"/>
                <a:gd name="connsiteX69" fmla="*/ 1674272 w 6880210"/>
                <a:gd name="connsiteY69" fmla="*/ 4688053 h 5313086"/>
                <a:gd name="connsiteX70" fmla="*/ 1627974 w 6880210"/>
                <a:gd name="connsiteY70" fmla="*/ 3449562 h 5313086"/>
                <a:gd name="connsiteX71" fmla="*/ 1604824 w 6880210"/>
                <a:gd name="connsiteY71" fmla="*/ 3345390 h 5313086"/>
                <a:gd name="connsiteX72" fmla="*/ 1570100 w 6880210"/>
                <a:gd name="connsiteY72" fmla="*/ 3495861 h 5313086"/>
                <a:gd name="connsiteX73" fmla="*/ 1615965 w 6880210"/>
                <a:gd name="connsiteY73" fmla="*/ 4931122 h 5313086"/>
                <a:gd name="connsiteX74" fmla="*/ 1546951 w 6880210"/>
                <a:gd name="connsiteY74" fmla="*/ 5208914 h 5313086"/>
                <a:gd name="connsiteX75" fmla="*/ 1350181 w 6880210"/>
                <a:gd name="connsiteY75" fmla="*/ 5313086 h 5313086"/>
                <a:gd name="connsiteX76" fmla="*/ 1083964 w 6880210"/>
                <a:gd name="connsiteY76" fmla="*/ 5255213 h 5313086"/>
                <a:gd name="connsiteX77" fmla="*/ 991366 w 6880210"/>
                <a:gd name="connsiteY77" fmla="*/ 5081593 h 5313086"/>
                <a:gd name="connsiteX78" fmla="*/ 991366 w 6880210"/>
                <a:gd name="connsiteY78" fmla="*/ 4988995 h 5313086"/>
                <a:gd name="connsiteX79" fmla="*/ 998986 w 6880210"/>
                <a:gd name="connsiteY79" fmla="*/ 1985509 h 5313086"/>
                <a:gd name="connsiteX80" fmla="*/ 987411 w 6880210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771710 w 6873086"/>
                <a:gd name="connsiteY21" fmla="*/ 694788 h 5313086"/>
                <a:gd name="connsiteX22" fmla="*/ 6049503 w 6873086"/>
                <a:gd name="connsiteY22" fmla="*/ 868408 h 5313086"/>
                <a:gd name="connsiteX23" fmla="*/ 6362019 w 6873086"/>
                <a:gd name="connsiteY23" fmla="*/ 136611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771710 w 6873086"/>
                <a:gd name="connsiteY21" fmla="*/ 694788 h 5313086"/>
                <a:gd name="connsiteX22" fmla="*/ 6095223 w 6873086"/>
                <a:gd name="connsiteY22" fmla="*/ 952228 h 5313086"/>
                <a:gd name="connsiteX23" fmla="*/ 6362019 w 6873086"/>
                <a:gd name="connsiteY23" fmla="*/ 136611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771710 w 6873086"/>
                <a:gd name="connsiteY21" fmla="*/ 694788 h 5313086"/>
                <a:gd name="connsiteX22" fmla="*/ 6095223 w 6873086"/>
                <a:gd name="connsiteY22" fmla="*/ 952228 h 5313086"/>
                <a:gd name="connsiteX23" fmla="*/ 6362019 w 6873086"/>
                <a:gd name="connsiteY23" fmla="*/ 136611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863150 w 6873086"/>
                <a:gd name="connsiteY21" fmla="*/ 725268 h 5313086"/>
                <a:gd name="connsiteX22" fmla="*/ 6095223 w 6873086"/>
                <a:gd name="connsiteY22" fmla="*/ 952228 h 5313086"/>
                <a:gd name="connsiteX23" fmla="*/ 6362019 w 6873086"/>
                <a:gd name="connsiteY23" fmla="*/ 136611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863150 w 6873086"/>
                <a:gd name="connsiteY21" fmla="*/ 725268 h 5313086"/>
                <a:gd name="connsiteX22" fmla="*/ 6095223 w 6873086"/>
                <a:gd name="connsiteY22" fmla="*/ 952228 h 5313086"/>
                <a:gd name="connsiteX23" fmla="*/ 6362019 w 6873086"/>
                <a:gd name="connsiteY23" fmla="*/ 136611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62019 w 6873086"/>
                <a:gd name="connsiteY23" fmla="*/ 136611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21645 w 6873086"/>
                <a:gd name="connsiteY19" fmla="*/ 579041 h 5313086"/>
                <a:gd name="connsiteX20" fmla="*/ 5227700 w 6873086"/>
                <a:gd name="connsiteY20" fmla="*/ 67163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82605 w 6873086"/>
                <a:gd name="connsiteY19" fmla="*/ 590471 h 5313086"/>
                <a:gd name="connsiteX20" fmla="*/ 5227700 w 6873086"/>
                <a:gd name="connsiteY20" fmla="*/ 67163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82605 w 6873086"/>
                <a:gd name="connsiteY19" fmla="*/ 590471 h 5313086"/>
                <a:gd name="connsiteX20" fmla="*/ 5090540 w 6873086"/>
                <a:gd name="connsiteY20" fmla="*/ 66782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82605 w 6873086"/>
                <a:gd name="connsiteY19" fmla="*/ 590471 h 5313086"/>
                <a:gd name="connsiteX20" fmla="*/ 5090540 w 6873086"/>
                <a:gd name="connsiteY20" fmla="*/ 66782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1366 w 6873086"/>
                <a:gd name="connsiteY78" fmla="*/ 498899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82605 w 6873086"/>
                <a:gd name="connsiteY19" fmla="*/ 590471 h 5313086"/>
                <a:gd name="connsiteX20" fmla="*/ 5090540 w 6873086"/>
                <a:gd name="connsiteY20" fmla="*/ 66782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083964 w 6873086"/>
                <a:gd name="connsiteY76" fmla="*/ 5255213 h 5313086"/>
                <a:gd name="connsiteX77" fmla="*/ 991366 w 6873086"/>
                <a:gd name="connsiteY77" fmla="*/ 5081593 h 5313086"/>
                <a:gd name="connsiteX78" fmla="*/ 998986 w 6873086"/>
                <a:gd name="connsiteY78" fmla="*/ 458513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82605 w 6873086"/>
                <a:gd name="connsiteY19" fmla="*/ 590471 h 5313086"/>
                <a:gd name="connsiteX20" fmla="*/ 5090540 w 6873086"/>
                <a:gd name="connsiteY20" fmla="*/ 66782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114444 w 6873086"/>
                <a:gd name="connsiteY76" fmla="*/ 5270453 h 5313086"/>
                <a:gd name="connsiteX77" fmla="*/ 991366 w 6873086"/>
                <a:gd name="connsiteY77" fmla="*/ 5081593 h 5313086"/>
                <a:gd name="connsiteX78" fmla="*/ 998986 w 6873086"/>
                <a:gd name="connsiteY78" fmla="*/ 458513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3086"/>
                <a:gd name="connsiteX1" fmla="*/ 872388 w 6873086"/>
                <a:gd name="connsiteY1" fmla="*/ 1497395 h 5313086"/>
                <a:gd name="connsiteX2" fmla="*/ 768216 w 6873086"/>
                <a:gd name="connsiteY2" fmla="*/ 1639089 h 5313086"/>
                <a:gd name="connsiteX3" fmla="*/ 586252 w 6873086"/>
                <a:gd name="connsiteY3" fmla="*/ 2002727 h 5313086"/>
                <a:gd name="connsiteX4" fmla="*/ 404578 w 6873086"/>
                <a:gd name="connsiteY4" fmla="*/ 2366075 h 5313086"/>
                <a:gd name="connsiteX5" fmla="*/ 212631 w 6873086"/>
                <a:gd name="connsiteY5" fmla="*/ 2581172 h 5313086"/>
                <a:gd name="connsiteX6" fmla="*/ 31246 w 6873086"/>
                <a:gd name="connsiteY6" fmla="*/ 2531931 h 5313086"/>
                <a:gd name="connsiteX7" fmla="*/ 7373 w 6873086"/>
                <a:gd name="connsiteY7" fmla="*/ 2353922 h 5313086"/>
                <a:gd name="connsiteX8" fmla="*/ 88541 w 6873086"/>
                <a:gd name="connsiteY8" fmla="*/ 2118474 h 5313086"/>
                <a:gd name="connsiteX9" fmla="*/ 533346 w 6873086"/>
                <a:gd name="connsiteY9" fmla="*/ 1096863 h 5313086"/>
                <a:gd name="connsiteX10" fmla="*/ 671664 w 6873086"/>
                <a:gd name="connsiteY10" fmla="*/ 809377 h 5313086"/>
                <a:gd name="connsiteX11" fmla="*/ 886760 w 6873086"/>
                <a:gd name="connsiteY11" fmla="*/ 671349 h 5313086"/>
                <a:gd name="connsiteX12" fmla="*/ 1400290 w 6873086"/>
                <a:gd name="connsiteY12" fmla="*/ 644534 h 5313086"/>
                <a:gd name="connsiteX13" fmla="*/ 1952065 w 6873086"/>
                <a:gd name="connsiteY13" fmla="*/ 613620 h 5313086"/>
                <a:gd name="connsiteX14" fmla="*/ 2337550 w 6873086"/>
                <a:gd name="connsiteY14" fmla="*/ 494063 h 5313086"/>
                <a:gd name="connsiteX15" fmla="*/ 3060148 w 6873086"/>
                <a:gd name="connsiteY15" fmla="*/ 107565 h 5313086"/>
                <a:gd name="connsiteX16" fmla="*/ 3371796 w 6873086"/>
                <a:gd name="connsiteY16" fmla="*/ 17 h 5313086"/>
                <a:gd name="connsiteX17" fmla="*/ 3668783 w 6873086"/>
                <a:gd name="connsiteY17" fmla="*/ 111809 h 5313086"/>
                <a:gd name="connsiteX18" fmla="*/ 4124295 w 6873086"/>
                <a:gd name="connsiteY18" fmla="*/ 374217 h 5313086"/>
                <a:gd name="connsiteX19" fmla="*/ 4582605 w 6873086"/>
                <a:gd name="connsiteY19" fmla="*/ 590471 h 5313086"/>
                <a:gd name="connsiteX20" fmla="*/ 5090540 w 6873086"/>
                <a:gd name="connsiteY20" fmla="*/ 667828 h 5313086"/>
                <a:gd name="connsiteX21" fmla="*/ 5809810 w 6873086"/>
                <a:gd name="connsiteY21" fmla="*/ 717648 h 5313086"/>
                <a:gd name="connsiteX22" fmla="*/ 6095223 w 6873086"/>
                <a:gd name="connsiteY22" fmla="*/ 952228 h 5313086"/>
                <a:gd name="connsiteX23" fmla="*/ 6358209 w 6873086"/>
                <a:gd name="connsiteY23" fmla="*/ 1373739 h 5313086"/>
                <a:gd name="connsiteX24" fmla="*/ 6679503 w 6873086"/>
                <a:gd name="connsiteY24" fmla="*/ 1962119 h 5313086"/>
                <a:gd name="connsiteX25" fmla="*/ 6867640 w 6873086"/>
                <a:gd name="connsiteY25" fmla="*/ 2357877 h 5313086"/>
                <a:gd name="connsiteX26" fmla="*/ 6805957 w 6873086"/>
                <a:gd name="connsiteY26" fmla="*/ 2558456 h 5313086"/>
                <a:gd name="connsiteX27" fmla="*/ 6636580 w 6873086"/>
                <a:gd name="connsiteY27" fmla="*/ 2562411 h 5313086"/>
                <a:gd name="connsiteX28" fmla="*/ 6462671 w 6873086"/>
                <a:gd name="connsiteY28" fmla="*/ 2393469 h 5313086"/>
                <a:gd name="connsiteX29" fmla="*/ 6192643 w 6873086"/>
                <a:gd name="connsiteY29" fmla="*/ 1953776 h 5313086"/>
                <a:gd name="connsiteX30" fmla="*/ 6026064 w 6873086"/>
                <a:gd name="connsiteY30" fmla="*/ 1686111 h 5313086"/>
                <a:gd name="connsiteX31" fmla="*/ 5902553 w 6873086"/>
                <a:gd name="connsiteY31" fmla="*/ 1543549 h 5313086"/>
                <a:gd name="connsiteX32" fmla="*/ 5833538 w 6873086"/>
                <a:gd name="connsiteY32" fmla="*/ 1574174 h 5313086"/>
                <a:gd name="connsiteX33" fmla="*/ 5933756 w 6873086"/>
                <a:gd name="connsiteY33" fmla="*/ 1933279 h 5313086"/>
                <a:gd name="connsiteX34" fmla="*/ 6404508 w 6873086"/>
                <a:gd name="connsiteY34" fmla="*/ 3341291 h 5313086"/>
                <a:gd name="connsiteX35" fmla="*/ 5844968 w 6873086"/>
                <a:gd name="connsiteY35" fmla="*/ 3333960 h 5313086"/>
                <a:gd name="connsiteX36" fmla="*/ 5844870 w 6873086"/>
                <a:gd name="connsiteY36" fmla="*/ 4090659 h 5313086"/>
                <a:gd name="connsiteX37" fmla="*/ 5848923 w 6873086"/>
                <a:gd name="connsiteY37" fmla="*/ 4983256 h 5313086"/>
                <a:gd name="connsiteX38" fmla="*/ 5737131 w 6873086"/>
                <a:gd name="connsiteY38" fmla="*/ 5278507 h 5313086"/>
                <a:gd name="connsiteX39" fmla="*/ 5425627 w 6873086"/>
                <a:gd name="connsiteY39" fmla="*/ 5248316 h 5313086"/>
                <a:gd name="connsiteX40" fmla="*/ 5347257 w 6873086"/>
                <a:gd name="connsiteY40" fmla="*/ 4909709 h 5313086"/>
                <a:gd name="connsiteX41" fmla="*/ 5347257 w 6873086"/>
                <a:gd name="connsiteY41" fmla="*/ 3700878 h 5313086"/>
                <a:gd name="connsiteX42" fmla="*/ 5345760 w 6873086"/>
                <a:gd name="connsiteY42" fmla="*/ 3393429 h 5313086"/>
                <a:gd name="connsiteX43" fmla="*/ 5308578 w 6873086"/>
                <a:gd name="connsiteY43" fmla="*/ 3338059 h 5313086"/>
                <a:gd name="connsiteX44" fmla="*/ 5265750 w 6873086"/>
                <a:gd name="connsiteY44" fmla="*/ 3412479 h 5313086"/>
                <a:gd name="connsiteX45" fmla="*/ 5266234 w 6873086"/>
                <a:gd name="connsiteY45" fmla="*/ 3815322 h 5313086"/>
                <a:gd name="connsiteX46" fmla="*/ 5266524 w 6873086"/>
                <a:gd name="connsiteY46" fmla="*/ 4920270 h 5313086"/>
                <a:gd name="connsiteX47" fmla="*/ 5166451 w 6873086"/>
                <a:gd name="connsiteY47" fmla="*/ 5255502 h 5313086"/>
                <a:gd name="connsiteX48" fmla="*/ 4888803 w 6873086"/>
                <a:gd name="connsiteY48" fmla="*/ 5274842 h 5313086"/>
                <a:gd name="connsiteX49" fmla="*/ 4768523 w 6873086"/>
                <a:gd name="connsiteY49" fmla="*/ 4995409 h 5313086"/>
                <a:gd name="connsiteX50" fmla="*/ 4768378 w 6873086"/>
                <a:gd name="connsiteY50" fmla="*/ 4066975 h 5313086"/>
                <a:gd name="connsiteX51" fmla="*/ 4775998 w 6873086"/>
                <a:gd name="connsiteY51" fmla="*/ 3333815 h 5313086"/>
                <a:gd name="connsiteX52" fmla="*/ 4208983 w 6873086"/>
                <a:gd name="connsiteY52" fmla="*/ 3341435 h 5313086"/>
                <a:gd name="connsiteX53" fmla="*/ 4525599 w 6873086"/>
                <a:gd name="connsiteY53" fmla="*/ 2491371 h 5313086"/>
                <a:gd name="connsiteX54" fmla="*/ 4671826 w 6873086"/>
                <a:gd name="connsiteY54" fmla="*/ 1990573 h 5313086"/>
                <a:gd name="connsiteX55" fmla="*/ 4733509 w 6873086"/>
                <a:gd name="connsiteY55" fmla="*/ 1536219 h 5313086"/>
                <a:gd name="connsiteX56" fmla="*/ 4477805 w 6873086"/>
                <a:gd name="connsiteY56" fmla="*/ 1183818 h 5313086"/>
                <a:gd name="connsiteX57" fmla="*/ 3955305 w 6873086"/>
                <a:gd name="connsiteY57" fmla="*/ 767853 h 5313086"/>
                <a:gd name="connsiteX58" fmla="*/ 3375606 w 6873086"/>
                <a:gd name="connsiteY58" fmla="*/ 382416 h 5313086"/>
                <a:gd name="connsiteX59" fmla="*/ 2627206 w 6873086"/>
                <a:gd name="connsiteY59" fmla="*/ 879982 h 5313086"/>
                <a:gd name="connsiteX60" fmla="*/ 2360989 w 6873086"/>
                <a:gd name="connsiteY60" fmla="*/ 1115141 h 5313086"/>
                <a:gd name="connsiteX61" fmla="*/ 2256961 w 6873086"/>
                <a:gd name="connsiteY61" fmla="*/ 1303712 h 5313086"/>
                <a:gd name="connsiteX62" fmla="*/ 2218283 w 6873086"/>
                <a:gd name="connsiteY62" fmla="*/ 1597613 h 5313086"/>
                <a:gd name="connsiteX63" fmla="*/ 2218283 w 6873086"/>
                <a:gd name="connsiteY63" fmla="*/ 2928701 h 5313086"/>
                <a:gd name="connsiteX64" fmla="*/ 2218283 w 6873086"/>
                <a:gd name="connsiteY64" fmla="*/ 5012144 h 5313086"/>
                <a:gd name="connsiteX65" fmla="*/ 2171984 w 6873086"/>
                <a:gd name="connsiteY65" fmla="*/ 5232063 h 5313086"/>
                <a:gd name="connsiteX66" fmla="*/ 1998364 w 6873086"/>
                <a:gd name="connsiteY66" fmla="*/ 5301512 h 5313086"/>
                <a:gd name="connsiteX67" fmla="*/ 1720571 w 6873086"/>
                <a:gd name="connsiteY67" fmla="*/ 5278362 h 5313086"/>
                <a:gd name="connsiteX68" fmla="*/ 1639548 w 6873086"/>
                <a:gd name="connsiteY68" fmla="*/ 5139466 h 5313086"/>
                <a:gd name="connsiteX69" fmla="*/ 1674272 w 6873086"/>
                <a:gd name="connsiteY69" fmla="*/ 4688053 h 5313086"/>
                <a:gd name="connsiteX70" fmla="*/ 1627974 w 6873086"/>
                <a:gd name="connsiteY70" fmla="*/ 3449562 h 5313086"/>
                <a:gd name="connsiteX71" fmla="*/ 1604824 w 6873086"/>
                <a:gd name="connsiteY71" fmla="*/ 3345390 h 5313086"/>
                <a:gd name="connsiteX72" fmla="*/ 1570100 w 6873086"/>
                <a:gd name="connsiteY72" fmla="*/ 3495861 h 5313086"/>
                <a:gd name="connsiteX73" fmla="*/ 1615965 w 6873086"/>
                <a:gd name="connsiteY73" fmla="*/ 4931122 h 5313086"/>
                <a:gd name="connsiteX74" fmla="*/ 1546951 w 6873086"/>
                <a:gd name="connsiteY74" fmla="*/ 5208914 h 5313086"/>
                <a:gd name="connsiteX75" fmla="*/ 1350181 w 6873086"/>
                <a:gd name="connsiteY75" fmla="*/ 5313086 h 5313086"/>
                <a:gd name="connsiteX76" fmla="*/ 1114444 w 6873086"/>
                <a:gd name="connsiteY76" fmla="*/ 5270453 h 5313086"/>
                <a:gd name="connsiteX77" fmla="*/ 991366 w 6873086"/>
                <a:gd name="connsiteY77" fmla="*/ 5081593 h 5313086"/>
                <a:gd name="connsiteX78" fmla="*/ 998986 w 6873086"/>
                <a:gd name="connsiteY78" fmla="*/ 4585135 h 5313086"/>
                <a:gd name="connsiteX79" fmla="*/ 998986 w 6873086"/>
                <a:gd name="connsiteY79" fmla="*/ 1985509 h 5313086"/>
                <a:gd name="connsiteX80" fmla="*/ 987411 w 6873086"/>
                <a:gd name="connsiteY80" fmla="*/ 1543405 h 5313086"/>
                <a:gd name="connsiteX0" fmla="*/ 987411 w 6873086"/>
                <a:gd name="connsiteY0" fmla="*/ 1543405 h 5316300"/>
                <a:gd name="connsiteX1" fmla="*/ 872388 w 6873086"/>
                <a:gd name="connsiteY1" fmla="*/ 1497395 h 5316300"/>
                <a:gd name="connsiteX2" fmla="*/ 768216 w 6873086"/>
                <a:gd name="connsiteY2" fmla="*/ 1639089 h 5316300"/>
                <a:gd name="connsiteX3" fmla="*/ 586252 w 6873086"/>
                <a:gd name="connsiteY3" fmla="*/ 2002727 h 5316300"/>
                <a:gd name="connsiteX4" fmla="*/ 404578 w 6873086"/>
                <a:gd name="connsiteY4" fmla="*/ 2366075 h 5316300"/>
                <a:gd name="connsiteX5" fmla="*/ 212631 w 6873086"/>
                <a:gd name="connsiteY5" fmla="*/ 2581172 h 5316300"/>
                <a:gd name="connsiteX6" fmla="*/ 31246 w 6873086"/>
                <a:gd name="connsiteY6" fmla="*/ 2531931 h 5316300"/>
                <a:gd name="connsiteX7" fmla="*/ 7373 w 6873086"/>
                <a:gd name="connsiteY7" fmla="*/ 2353922 h 5316300"/>
                <a:gd name="connsiteX8" fmla="*/ 88541 w 6873086"/>
                <a:gd name="connsiteY8" fmla="*/ 2118474 h 5316300"/>
                <a:gd name="connsiteX9" fmla="*/ 533346 w 6873086"/>
                <a:gd name="connsiteY9" fmla="*/ 1096863 h 5316300"/>
                <a:gd name="connsiteX10" fmla="*/ 671664 w 6873086"/>
                <a:gd name="connsiteY10" fmla="*/ 809377 h 5316300"/>
                <a:gd name="connsiteX11" fmla="*/ 886760 w 6873086"/>
                <a:gd name="connsiteY11" fmla="*/ 671349 h 5316300"/>
                <a:gd name="connsiteX12" fmla="*/ 1400290 w 6873086"/>
                <a:gd name="connsiteY12" fmla="*/ 644534 h 5316300"/>
                <a:gd name="connsiteX13" fmla="*/ 1952065 w 6873086"/>
                <a:gd name="connsiteY13" fmla="*/ 613620 h 5316300"/>
                <a:gd name="connsiteX14" fmla="*/ 2337550 w 6873086"/>
                <a:gd name="connsiteY14" fmla="*/ 494063 h 5316300"/>
                <a:gd name="connsiteX15" fmla="*/ 3060148 w 6873086"/>
                <a:gd name="connsiteY15" fmla="*/ 107565 h 5316300"/>
                <a:gd name="connsiteX16" fmla="*/ 3371796 w 6873086"/>
                <a:gd name="connsiteY16" fmla="*/ 17 h 5316300"/>
                <a:gd name="connsiteX17" fmla="*/ 3668783 w 6873086"/>
                <a:gd name="connsiteY17" fmla="*/ 111809 h 5316300"/>
                <a:gd name="connsiteX18" fmla="*/ 4124295 w 6873086"/>
                <a:gd name="connsiteY18" fmla="*/ 374217 h 5316300"/>
                <a:gd name="connsiteX19" fmla="*/ 4582605 w 6873086"/>
                <a:gd name="connsiteY19" fmla="*/ 590471 h 5316300"/>
                <a:gd name="connsiteX20" fmla="*/ 5090540 w 6873086"/>
                <a:gd name="connsiteY20" fmla="*/ 667828 h 5316300"/>
                <a:gd name="connsiteX21" fmla="*/ 5809810 w 6873086"/>
                <a:gd name="connsiteY21" fmla="*/ 717648 h 5316300"/>
                <a:gd name="connsiteX22" fmla="*/ 6095223 w 6873086"/>
                <a:gd name="connsiteY22" fmla="*/ 952228 h 5316300"/>
                <a:gd name="connsiteX23" fmla="*/ 6358209 w 6873086"/>
                <a:gd name="connsiteY23" fmla="*/ 1373739 h 5316300"/>
                <a:gd name="connsiteX24" fmla="*/ 6679503 w 6873086"/>
                <a:gd name="connsiteY24" fmla="*/ 1962119 h 5316300"/>
                <a:gd name="connsiteX25" fmla="*/ 6867640 w 6873086"/>
                <a:gd name="connsiteY25" fmla="*/ 2357877 h 5316300"/>
                <a:gd name="connsiteX26" fmla="*/ 6805957 w 6873086"/>
                <a:gd name="connsiteY26" fmla="*/ 2558456 h 5316300"/>
                <a:gd name="connsiteX27" fmla="*/ 6636580 w 6873086"/>
                <a:gd name="connsiteY27" fmla="*/ 2562411 h 5316300"/>
                <a:gd name="connsiteX28" fmla="*/ 6462671 w 6873086"/>
                <a:gd name="connsiteY28" fmla="*/ 2393469 h 5316300"/>
                <a:gd name="connsiteX29" fmla="*/ 6192643 w 6873086"/>
                <a:gd name="connsiteY29" fmla="*/ 1953776 h 5316300"/>
                <a:gd name="connsiteX30" fmla="*/ 6026064 w 6873086"/>
                <a:gd name="connsiteY30" fmla="*/ 1686111 h 5316300"/>
                <a:gd name="connsiteX31" fmla="*/ 5902553 w 6873086"/>
                <a:gd name="connsiteY31" fmla="*/ 1543549 h 5316300"/>
                <a:gd name="connsiteX32" fmla="*/ 5833538 w 6873086"/>
                <a:gd name="connsiteY32" fmla="*/ 1574174 h 5316300"/>
                <a:gd name="connsiteX33" fmla="*/ 5933756 w 6873086"/>
                <a:gd name="connsiteY33" fmla="*/ 1933279 h 5316300"/>
                <a:gd name="connsiteX34" fmla="*/ 6404508 w 6873086"/>
                <a:gd name="connsiteY34" fmla="*/ 3341291 h 5316300"/>
                <a:gd name="connsiteX35" fmla="*/ 5844968 w 6873086"/>
                <a:gd name="connsiteY35" fmla="*/ 3333960 h 5316300"/>
                <a:gd name="connsiteX36" fmla="*/ 5844870 w 6873086"/>
                <a:gd name="connsiteY36" fmla="*/ 4090659 h 5316300"/>
                <a:gd name="connsiteX37" fmla="*/ 5848923 w 6873086"/>
                <a:gd name="connsiteY37" fmla="*/ 4983256 h 5316300"/>
                <a:gd name="connsiteX38" fmla="*/ 5737131 w 6873086"/>
                <a:gd name="connsiteY38" fmla="*/ 5278507 h 5316300"/>
                <a:gd name="connsiteX39" fmla="*/ 5425627 w 6873086"/>
                <a:gd name="connsiteY39" fmla="*/ 5248316 h 5316300"/>
                <a:gd name="connsiteX40" fmla="*/ 5347257 w 6873086"/>
                <a:gd name="connsiteY40" fmla="*/ 4909709 h 5316300"/>
                <a:gd name="connsiteX41" fmla="*/ 5347257 w 6873086"/>
                <a:gd name="connsiteY41" fmla="*/ 3700878 h 5316300"/>
                <a:gd name="connsiteX42" fmla="*/ 5345760 w 6873086"/>
                <a:gd name="connsiteY42" fmla="*/ 3393429 h 5316300"/>
                <a:gd name="connsiteX43" fmla="*/ 5308578 w 6873086"/>
                <a:gd name="connsiteY43" fmla="*/ 3338059 h 5316300"/>
                <a:gd name="connsiteX44" fmla="*/ 5265750 w 6873086"/>
                <a:gd name="connsiteY44" fmla="*/ 3412479 h 5316300"/>
                <a:gd name="connsiteX45" fmla="*/ 5266234 w 6873086"/>
                <a:gd name="connsiteY45" fmla="*/ 3815322 h 5316300"/>
                <a:gd name="connsiteX46" fmla="*/ 5266524 w 6873086"/>
                <a:gd name="connsiteY46" fmla="*/ 4920270 h 5316300"/>
                <a:gd name="connsiteX47" fmla="*/ 5166451 w 6873086"/>
                <a:gd name="connsiteY47" fmla="*/ 5255502 h 5316300"/>
                <a:gd name="connsiteX48" fmla="*/ 4888803 w 6873086"/>
                <a:gd name="connsiteY48" fmla="*/ 5274842 h 5316300"/>
                <a:gd name="connsiteX49" fmla="*/ 4768523 w 6873086"/>
                <a:gd name="connsiteY49" fmla="*/ 4995409 h 5316300"/>
                <a:gd name="connsiteX50" fmla="*/ 4768378 w 6873086"/>
                <a:gd name="connsiteY50" fmla="*/ 4066975 h 5316300"/>
                <a:gd name="connsiteX51" fmla="*/ 4775998 w 6873086"/>
                <a:gd name="connsiteY51" fmla="*/ 3333815 h 5316300"/>
                <a:gd name="connsiteX52" fmla="*/ 4208983 w 6873086"/>
                <a:gd name="connsiteY52" fmla="*/ 3341435 h 5316300"/>
                <a:gd name="connsiteX53" fmla="*/ 4525599 w 6873086"/>
                <a:gd name="connsiteY53" fmla="*/ 2491371 h 5316300"/>
                <a:gd name="connsiteX54" fmla="*/ 4671826 w 6873086"/>
                <a:gd name="connsiteY54" fmla="*/ 1990573 h 5316300"/>
                <a:gd name="connsiteX55" fmla="*/ 4733509 w 6873086"/>
                <a:gd name="connsiteY55" fmla="*/ 1536219 h 5316300"/>
                <a:gd name="connsiteX56" fmla="*/ 4477805 w 6873086"/>
                <a:gd name="connsiteY56" fmla="*/ 1183818 h 5316300"/>
                <a:gd name="connsiteX57" fmla="*/ 3955305 w 6873086"/>
                <a:gd name="connsiteY57" fmla="*/ 767853 h 5316300"/>
                <a:gd name="connsiteX58" fmla="*/ 3375606 w 6873086"/>
                <a:gd name="connsiteY58" fmla="*/ 382416 h 5316300"/>
                <a:gd name="connsiteX59" fmla="*/ 2627206 w 6873086"/>
                <a:gd name="connsiteY59" fmla="*/ 879982 h 5316300"/>
                <a:gd name="connsiteX60" fmla="*/ 2360989 w 6873086"/>
                <a:gd name="connsiteY60" fmla="*/ 1115141 h 5316300"/>
                <a:gd name="connsiteX61" fmla="*/ 2256961 w 6873086"/>
                <a:gd name="connsiteY61" fmla="*/ 1303712 h 5316300"/>
                <a:gd name="connsiteX62" fmla="*/ 2218283 w 6873086"/>
                <a:gd name="connsiteY62" fmla="*/ 1597613 h 5316300"/>
                <a:gd name="connsiteX63" fmla="*/ 2218283 w 6873086"/>
                <a:gd name="connsiteY63" fmla="*/ 2928701 h 5316300"/>
                <a:gd name="connsiteX64" fmla="*/ 2218283 w 6873086"/>
                <a:gd name="connsiteY64" fmla="*/ 5012144 h 5316300"/>
                <a:gd name="connsiteX65" fmla="*/ 2171984 w 6873086"/>
                <a:gd name="connsiteY65" fmla="*/ 5232063 h 5316300"/>
                <a:gd name="connsiteX66" fmla="*/ 1998364 w 6873086"/>
                <a:gd name="connsiteY66" fmla="*/ 5301512 h 5316300"/>
                <a:gd name="connsiteX67" fmla="*/ 1720571 w 6873086"/>
                <a:gd name="connsiteY67" fmla="*/ 5278362 h 5316300"/>
                <a:gd name="connsiteX68" fmla="*/ 1639548 w 6873086"/>
                <a:gd name="connsiteY68" fmla="*/ 5139466 h 5316300"/>
                <a:gd name="connsiteX69" fmla="*/ 1674272 w 6873086"/>
                <a:gd name="connsiteY69" fmla="*/ 4688053 h 5316300"/>
                <a:gd name="connsiteX70" fmla="*/ 1627974 w 6873086"/>
                <a:gd name="connsiteY70" fmla="*/ 3449562 h 5316300"/>
                <a:gd name="connsiteX71" fmla="*/ 1604824 w 6873086"/>
                <a:gd name="connsiteY71" fmla="*/ 3345390 h 5316300"/>
                <a:gd name="connsiteX72" fmla="*/ 1570100 w 6873086"/>
                <a:gd name="connsiteY72" fmla="*/ 3495861 h 5316300"/>
                <a:gd name="connsiteX73" fmla="*/ 1615965 w 6873086"/>
                <a:gd name="connsiteY73" fmla="*/ 4931122 h 5316300"/>
                <a:gd name="connsiteX74" fmla="*/ 1546951 w 6873086"/>
                <a:gd name="connsiteY74" fmla="*/ 5208914 h 5316300"/>
                <a:gd name="connsiteX75" fmla="*/ 1350181 w 6873086"/>
                <a:gd name="connsiteY75" fmla="*/ 5313086 h 5316300"/>
                <a:gd name="connsiteX76" fmla="*/ 1114444 w 6873086"/>
                <a:gd name="connsiteY76" fmla="*/ 5270453 h 5316300"/>
                <a:gd name="connsiteX77" fmla="*/ 991366 w 6873086"/>
                <a:gd name="connsiteY77" fmla="*/ 5081593 h 5316300"/>
                <a:gd name="connsiteX78" fmla="*/ 998986 w 6873086"/>
                <a:gd name="connsiteY78" fmla="*/ 4585135 h 5316300"/>
                <a:gd name="connsiteX79" fmla="*/ 998986 w 6873086"/>
                <a:gd name="connsiteY79" fmla="*/ 1985509 h 5316300"/>
                <a:gd name="connsiteX80" fmla="*/ 987411 w 6873086"/>
                <a:gd name="connsiteY80" fmla="*/ 1543405 h 5316300"/>
                <a:gd name="connsiteX0" fmla="*/ 987411 w 6873086"/>
                <a:gd name="connsiteY0" fmla="*/ 1543405 h 5316300"/>
                <a:gd name="connsiteX1" fmla="*/ 872388 w 6873086"/>
                <a:gd name="connsiteY1" fmla="*/ 1497395 h 5316300"/>
                <a:gd name="connsiteX2" fmla="*/ 768216 w 6873086"/>
                <a:gd name="connsiteY2" fmla="*/ 1639089 h 5316300"/>
                <a:gd name="connsiteX3" fmla="*/ 586252 w 6873086"/>
                <a:gd name="connsiteY3" fmla="*/ 2002727 h 5316300"/>
                <a:gd name="connsiteX4" fmla="*/ 404578 w 6873086"/>
                <a:gd name="connsiteY4" fmla="*/ 2366075 h 5316300"/>
                <a:gd name="connsiteX5" fmla="*/ 212631 w 6873086"/>
                <a:gd name="connsiteY5" fmla="*/ 2581172 h 5316300"/>
                <a:gd name="connsiteX6" fmla="*/ 31246 w 6873086"/>
                <a:gd name="connsiteY6" fmla="*/ 2531931 h 5316300"/>
                <a:gd name="connsiteX7" fmla="*/ 7373 w 6873086"/>
                <a:gd name="connsiteY7" fmla="*/ 2353922 h 5316300"/>
                <a:gd name="connsiteX8" fmla="*/ 88541 w 6873086"/>
                <a:gd name="connsiteY8" fmla="*/ 2118474 h 5316300"/>
                <a:gd name="connsiteX9" fmla="*/ 533346 w 6873086"/>
                <a:gd name="connsiteY9" fmla="*/ 1096863 h 5316300"/>
                <a:gd name="connsiteX10" fmla="*/ 671664 w 6873086"/>
                <a:gd name="connsiteY10" fmla="*/ 809377 h 5316300"/>
                <a:gd name="connsiteX11" fmla="*/ 886760 w 6873086"/>
                <a:gd name="connsiteY11" fmla="*/ 671349 h 5316300"/>
                <a:gd name="connsiteX12" fmla="*/ 1400290 w 6873086"/>
                <a:gd name="connsiteY12" fmla="*/ 644534 h 5316300"/>
                <a:gd name="connsiteX13" fmla="*/ 1952065 w 6873086"/>
                <a:gd name="connsiteY13" fmla="*/ 613620 h 5316300"/>
                <a:gd name="connsiteX14" fmla="*/ 2337550 w 6873086"/>
                <a:gd name="connsiteY14" fmla="*/ 494063 h 5316300"/>
                <a:gd name="connsiteX15" fmla="*/ 3060148 w 6873086"/>
                <a:gd name="connsiteY15" fmla="*/ 107565 h 5316300"/>
                <a:gd name="connsiteX16" fmla="*/ 3371796 w 6873086"/>
                <a:gd name="connsiteY16" fmla="*/ 17 h 5316300"/>
                <a:gd name="connsiteX17" fmla="*/ 3668783 w 6873086"/>
                <a:gd name="connsiteY17" fmla="*/ 111809 h 5316300"/>
                <a:gd name="connsiteX18" fmla="*/ 4124295 w 6873086"/>
                <a:gd name="connsiteY18" fmla="*/ 374217 h 5316300"/>
                <a:gd name="connsiteX19" fmla="*/ 4582605 w 6873086"/>
                <a:gd name="connsiteY19" fmla="*/ 590471 h 5316300"/>
                <a:gd name="connsiteX20" fmla="*/ 5090540 w 6873086"/>
                <a:gd name="connsiteY20" fmla="*/ 667828 h 5316300"/>
                <a:gd name="connsiteX21" fmla="*/ 5809810 w 6873086"/>
                <a:gd name="connsiteY21" fmla="*/ 717648 h 5316300"/>
                <a:gd name="connsiteX22" fmla="*/ 6095223 w 6873086"/>
                <a:gd name="connsiteY22" fmla="*/ 952228 h 5316300"/>
                <a:gd name="connsiteX23" fmla="*/ 6358209 w 6873086"/>
                <a:gd name="connsiteY23" fmla="*/ 1373739 h 5316300"/>
                <a:gd name="connsiteX24" fmla="*/ 6679503 w 6873086"/>
                <a:gd name="connsiteY24" fmla="*/ 1962119 h 5316300"/>
                <a:gd name="connsiteX25" fmla="*/ 6867640 w 6873086"/>
                <a:gd name="connsiteY25" fmla="*/ 2357877 h 5316300"/>
                <a:gd name="connsiteX26" fmla="*/ 6805957 w 6873086"/>
                <a:gd name="connsiteY26" fmla="*/ 2558456 h 5316300"/>
                <a:gd name="connsiteX27" fmla="*/ 6636580 w 6873086"/>
                <a:gd name="connsiteY27" fmla="*/ 2562411 h 5316300"/>
                <a:gd name="connsiteX28" fmla="*/ 6462671 w 6873086"/>
                <a:gd name="connsiteY28" fmla="*/ 2393469 h 5316300"/>
                <a:gd name="connsiteX29" fmla="*/ 6192643 w 6873086"/>
                <a:gd name="connsiteY29" fmla="*/ 1953776 h 5316300"/>
                <a:gd name="connsiteX30" fmla="*/ 6026064 w 6873086"/>
                <a:gd name="connsiteY30" fmla="*/ 1686111 h 5316300"/>
                <a:gd name="connsiteX31" fmla="*/ 5902553 w 6873086"/>
                <a:gd name="connsiteY31" fmla="*/ 1543549 h 5316300"/>
                <a:gd name="connsiteX32" fmla="*/ 5833538 w 6873086"/>
                <a:gd name="connsiteY32" fmla="*/ 1574174 h 5316300"/>
                <a:gd name="connsiteX33" fmla="*/ 5933756 w 6873086"/>
                <a:gd name="connsiteY33" fmla="*/ 1933279 h 5316300"/>
                <a:gd name="connsiteX34" fmla="*/ 6404508 w 6873086"/>
                <a:gd name="connsiteY34" fmla="*/ 3341291 h 5316300"/>
                <a:gd name="connsiteX35" fmla="*/ 5844968 w 6873086"/>
                <a:gd name="connsiteY35" fmla="*/ 3333960 h 5316300"/>
                <a:gd name="connsiteX36" fmla="*/ 5844870 w 6873086"/>
                <a:gd name="connsiteY36" fmla="*/ 4090659 h 5316300"/>
                <a:gd name="connsiteX37" fmla="*/ 5848923 w 6873086"/>
                <a:gd name="connsiteY37" fmla="*/ 4983256 h 5316300"/>
                <a:gd name="connsiteX38" fmla="*/ 5737131 w 6873086"/>
                <a:gd name="connsiteY38" fmla="*/ 5278507 h 5316300"/>
                <a:gd name="connsiteX39" fmla="*/ 5425627 w 6873086"/>
                <a:gd name="connsiteY39" fmla="*/ 5248316 h 5316300"/>
                <a:gd name="connsiteX40" fmla="*/ 5347257 w 6873086"/>
                <a:gd name="connsiteY40" fmla="*/ 4909709 h 5316300"/>
                <a:gd name="connsiteX41" fmla="*/ 5347257 w 6873086"/>
                <a:gd name="connsiteY41" fmla="*/ 3700878 h 5316300"/>
                <a:gd name="connsiteX42" fmla="*/ 5345760 w 6873086"/>
                <a:gd name="connsiteY42" fmla="*/ 3393429 h 5316300"/>
                <a:gd name="connsiteX43" fmla="*/ 5308578 w 6873086"/>
                <a:gd name="connsiteY43" fmla="*/ 3338059 h 5316300"/>
                <a:gd name="connsiteX44" fmla="*/ 5265750 w 6873086"/>
                <a:gd name="connsiteY44" fmla="*/ 3412479 h 5316300"/>
                <a:gd name="connsiteX45" fmla="*/ 5266234 w 6873086"/>
                <a:gd name="connsiteY45" fmla="*/ 3815322 h 5316300"/>
                <a:gd name="connsiteX46" fmla="*/ 5266524 w 6873086"/>
                <a:gd name="connsiteY46" fmla="*/ 4920270 h 5316300"/>
                <a:gd name="connsiteX47" fmla="*/ 5166451 w 6873086"/>
                <a:gd name="connsiteY47" fmla="*/ 5255502 h 5316300"/>
                <a:gd name="connsiteX48" fmla="*/ 4888803 w 6873086"/>
                <a:gd name="connsiteY48" fmla="*/ 5274842 h 5316300"/>
                <a:gd name="connsiteX49" fmla="*/ 4768523 w 6873086"/>
                <a:gd name="connsiteY49" fmla="*/ 4995409 h 5316300"/>
                <a:gd name="connsiteX50" fmla="*/ 4768378 w 6873086"/>
                <a:gd name="connsiteY50" fmla="*/ 4066975 h 5316300"/>
                <a:gd name="connsiteX51" fmla="*/ 4775998 w 6873086"/>
                <a:gd name="connsiteY51" fmla="*/ 3333815 h 5316300"/>
                <a:gd name="connsiteX52" fmla="*/ 4208983 w 6873086"/>
                <a:gd name="connsiteY52" fmla="*/ 3341435 h 5316300"/>
                <a:gd name="connsiteX53" fmla="*/ 4525599 w 6873086"/>
                <a:gd name="connsiteY53" fmla="*/ 2491371 h 5316300"/>
                <a:gd name="connsiteX54" fmla="*/ 4671826 w 6873086"/>
                <a:gd name="connsiteY54" fmla="*/ 1990573 h 5316300"/>
                <a:gd name="connsiteX55" fmla="*/ 4733509 w 6873086"/>
                <a:gd name="connsiteY55" fmla="*/ 1536219 h 5316300"/>
                <a:gd name="connsiteX56" fmla="*/ 4477805 w 6873086"/>
                <a:gd name="connsiteY56" fmla="*/ 1183818 h 5316300"/>
                <a:gd name="connsiteX57" fmla="*/ 3955305 w 6873086"/>
                <a:gd name="connsiteY57" fmla="*/ 767853 h 5316300"/>
                <a:gd name="connsiteX58" fmla="*/ 3375606 w 6873086"/>
                <a:gd name="connsiteY58" fmla="*/ 382416 h 5316300"/>
                <a:gd name="connsiteX59" fmla="*/ 2627206 w 6873086"/>
                <a:gd name="connsiteY59" fmla="*/ 879982 h 5316300"/>
                <a:gd name="connsiteX60" fmla="*/ 2360989 w 6873086"/>
                <a:gd name="connsiteY60" fmla="*/ 1115141 h 5316300"/>
                <a:gd name="connsiteX61" fmla="*/ 2256961 w 6873086"/>
                <a:gd name="connsiteY61" fmla="*/ 1303712 h 5316300"/>
                <a:gd name="connsiteX62" fmla="*/ 2218283 w 6873086"/>
                <a:gd name="connsiteY62" fmla="*/ 1597613 h 5316300"/>
                <a:gd name="connsiteX63" fmla="*/ 2218283 w 6873086"/>
                <a:gd name="connsiteY63" fmla="*/ 2928701 h 5316300"/>
                <a:gd name="connsiteX64" fmla="*/ 2218283 w 6873086"/>
                <a:gd name="connsiteY64" fmla="*/ 5012144 h 5316300"/>
                <a:gd name="connsiteX65" fmla="*/ 2171984 w 6873086"/>
                <a:gd name="connsiteY65" fmla="*/ 5232063 h 5316300"/>
                <a:gd name="connsiteX66" fmla="*/ 1998364 w 6873086"/>
                <a:gd name="connsiteY66" fmla="*/ 5301512 h 5316300"/>
                <a:gd name="connsiteX67" fmla="*/ 1720571 w 6873086"/>
                <a:gd name="connsiteY67" fmla="*/ 5278362 h 5316300"/>
                <a:gd name="connsiteX68" fmla="*/ 1639548 w 6873086"/>
                <a:gd name="connsiteY68" fmla="*/ 5139466 h 5316300"/>
                <a:gd name="connsiteX69" fmla="*/ 1674272 w 6873086"/>
                <a:gd name="connsiteY69" fmla="*/ 4688053 h 5316300"/>
                <a:gd name="connsiteX70" fmla="*/ 1627974 w 6873086"/>
                <a:gd name="connsiteY70" fmla="*/ 3449562 h 5316300"/>
                <a:gd name="connsiteX71" fmla="*/ 1604824 w 6873086"/>
                <a:gd name="connsiteY71" fmla="*/ 3345390 h 5316300"/>
                <a:gd name="connsiteX72" fmla="*/ 1570100 w 6873086"/>
                <a:gd name="connsiteY72" fmla="*/ 3495861 h 5316300"/>
                <a:gd name="connsiteX73" fmla="*/ 1615965 w 6873086"/>
                <a:gd name="connsiteY73" fmla="*/ 4931122 h 5316300"/>
                <a:gd name="connsiteX74" fmla="*/ 1546951 w 6873086"/>
                <a:gd name="connsiteY74" fmla="*/ 5208914 h 5316300"/>
                <a:gd name="connsiteX75" fmla="*/ 1350181 w 6873086"/>
                <a:gd name="connsiteY75" fmla="*/ 5313086 h 5316300"/>
                <a:gd name="connsiteX76" fmla="*/ 1114444 w 6873086"/>
                <a:gd name="connsiteY76" fmla="*/ 5270453 h 5316300"/>
                <a:gd name="connsiteX77" fmla="*/ 991366 w 6873086"/>
                <a:gd name="connsiteY77" fmla="*/ 5081593 h 5316300"/>
                <a:gd name="connsiteX78" fmla="*/ 998986 w 6873086"/>
                <a:gd name="connsiteY78" fmla="*/ 4585135 h 5316300"/>
                <a:gd name="connsiteX79" fmla="*/ 998986 w 6873086"/>
                <a:gd name="connsiteY79" fmla="*/ 1985509 h 5316300"/>
                <a:gd name="connsiteX80" fmla="*/ 987411 w 6873086"/>
                <a:gd name="connsiteY80" fmla="*/ 1543405 h 5316300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74272 w 6873086"/>
                <a:gd name="connsiteY69" fmla="*/ 4688053 h 5317827"/>
                <a:gd name="connsiteX70" fmla="*/ 1627974 w 6873086"/>
                <a:gd name="connsiteY70" fmla="*/ 344956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615965 w 6873086"/>
                <a:gd name="connsiteY73" fmla="*/ 493112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74272 w 6873086"/>
                <a:gd name="connsiteY69" fmla="*/ 4688053 h 5317827"/>
                <a:gd name="connsiteX70" fmla="*/ 1627974 w 6873086"/>
                <a:gd name="connsiteY70" fmla="*/ 344956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615965 w 6873086"/>
                <a:gd name="connsiteY73" fmla="*/ 4931122 h 5317827"/>
                <a:gd name="connsiteX74" fmla="*/ 1604341 w 6873086"/>
                <a:gd name="connsiteY74" fmla="*/ 4982199 h 5317827"/>
                <a:gd name="connsiteX75" fmla="*/ 1554571 w 6873086"/>
                <a:gd name="connsiteY75" fmla="*/ 5186054 h 5317827"/>
                <a:gd name="connsiteX76" fmla="*/ 1350181 w 6873086"/>
                <a:gd name="connsiteY76" fmla="*/ 5313086 h 5317827"/>
                <a:gd name="connsiteX77" fmla="*/ 1114444 w 6873086"/>
                <a:gd name="connsiteY77" fmla="*/ 5270453 h 5317827"/>
                <a:gd name="connsiteX78" fmla="*/ 991366 w 6873086"/>
                <a:gd name="connsiteY78" fmla="*/ 5081593 h 5317827"/>
                <a:gd name="connsiteX79" fmla="*/ 998986 w 6873086"/>
                <a:gd name="connsiteY79" fmla="*/ 4585135 h 5317827"/>
                <a:gd name="connsiteX80" fmla="*/ 998986 w 6873086"/>
                <a:gd name="connsiteY80" fmla="*/ 1985509 h 5317827"/>
                <a:gd name="connsiteX81" fmla="*/ 987411 w 6873086"/>
                <a:gd name="connsiteY81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74272 w 6873086"/>
                <a:gd name="connsiteY69" fmla="*/ 4688053 h 5317827"/>
                <a:gd name="connsiteX70" fmla="*/ 1627974 w 6873086"/>
                <a:gd name="connsiteY70" fmla="*/ 344956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615965 w 6873086"/>
                <a:gd name="connsiteY73" fmla="*/ 493112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74272 w 6873086"/>
                <a:gd name="connsiteY69" fmla="*/ 4688053 h 5317827"/>
                <a:gd name="connsiteX70" fmla="*/ 1627974 w 6873086"/>
                <a:gd name="connsiteY70" fmla="*/ 344956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74272 w 6873086"/>
                <a:gd name="connsiteY69" fmla="*/ 4688053 h 5317827"/>
                <a:gd name="connsiteX70" fmla="*/ 1627974 w 6873086"/>
                <a:gd name="connsiteY70" fmla="*/ 344956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74272 w 6873086"/>
                <a:gd name="connsiteY69" fmla="*/ 468805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55222 w 6873086"/>
                <a:gd name="connsiteY69" fmla="*/ 468805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44575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50671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50671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50671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411 w 6873086"/>
                <a:gd name="connsiteY0" fmla="*/ 1543405 h 5317827"/>
                <a:gd name="connsiteX1" fmla="*/ 872388 w 6873086"/>
                <a:gd name="connsiteY1" fmla="*/ 1497395 h 5317827"/>
                <a:gd name="connsiteX2" fmla="*/ 768216 w 6873086"/>
                <a:gd name="connsiteY2" fmla="*/ 1639089 h 5317827"/>
                <a:gd name="connsiteX3" fmla="*/ 586252 w 6873086"/>
                <a:gd name="connsiteY3" fmla="*/ 2002727 h 5317827"/>
                <a:gd name="connsiteX4" fmla="*/ 404578 w 6873086"/>
                <a:gd name="connsiteY4" fmla="*/ 2366075 h 5317827"/>
                <a:gd name="connsiteX5" fmla="*/ 212631 w 6873086"/>
                <a:gd name="connsiteY5" fmla="*/ 2581172 h 5317827"/>
                <a:gd name="connsiteX6" fmla="*/ 31246 w 6873086"/>
                <a:gd name="connsiteY6" fmla="*/ 2531931 h 5317827"/>
                <a:gd name="connsiteX7" fmla="*/ 7373 w 6873086"/>
                <a:gd name="connsiteY7" fmla="*/ 2353922 h 5317827"/>
                <a:gd name="connsiteX8" fmla="*/ 88541 w 6873086"/>
                <a:gd name="connsiteY8" fmla="*/ 2118474 h 5317827"/>
                <a:gd name="connsiteX9" fmla="*/ 533346 w 6873086"/>
                <a:gd name="connsiteY9" fmla="*/ 1096863 h 5317827"/>
                <a:gd name="connsiteX10" fmla="*/ 671664 w 6873086"/>
                <a:gd name="connsiteY10" fmla="*/ 809377 h 5317827"/>
                <a:gd name="connsiteX11" fmla="*/ 886760 w 6873086"/>
                <a:gd name="connsiteY11" fmla="*/ 671349 h 5317827"/>
                <a:gd name="connsiteX12" fmla="*/ 1400290 w 6873086"/>
                <a:gd name="connsiteY12" fmla="*/ 644534 h 5317827"/>
                <a:gd name="connsiteX13" fmla="*/ 1952065 w 6873086"/>
                <a:gd name="connsiteY13" fmla="*/ 613620 h 5317827"/>
                <a:gd name="connsiteX14" fmla="*/ 2337550 w 6873086"/>
                <a:gd name="connsiteY14" fmla="*/ 494063 h 5317827"/>
                <a:gd name="connsiteX15" fmla="*/ 3060148 w 6873086"/>
                <a:gd name="connsiteY15" fmla="*/ 107565 h 5317827"/>
                <a:gd name="connsiteX16" fmla="*/ 3371796 w 6873086"/>
                <a:gd name="connsiteY16" fmla="*/ 17 h 5317827"/>
                <a:gd name="connsiteX17" fmla="*/ 3668783 w 6873086"/>
                <a:gd name="connsiteY17" fmla="*/ 111809 h 5317827"/>
                <a:gd name="connsiteX18" fmla="*/ 4124295 w 6873086"/>
                <a:gd name="connsiteY18" fmla="*/ 374217 h 5317827"/>
                <a:gd name="connsiteX19" fmla="*/ 4582605 w 6873086"/>
                <a:gd name="connsiteY19" fmla="*/ 590471 h 5317827"/>
                <a:gd name="connsiteX20" fmla="*/ 5090540 w 6873086"/>
                <a:gd name="connsiteY20" fmla="*/ 667828 h 5317827"/>
                <a:gd name="connsiteX21" fmla="*/ 5809810 w 6873086"/>
                <a:gd name="connsiteY21" fmla="*/ 717648 h 5317827"/>
                <a:gd name="connsiteX22" fmla="*/ 6095223 w 6873086"/>
                <a:gd name="connsiteY22" fmla="*/ 952228 h 5317827"/>
                <a:gd name="connsiteX23" fmla="*/ 6358209 w 6873086"/>
                <a:gd name="connsiteY23" fmla="*/ 1373739 h 5317827"/>
                <a:gd name="connsiteX24" fmla="*/ 6679503 w 6873086"/>
                <a:gd name="connsiteY24" fmla="*/ 1962119 h 5317827"/>
                <a:gd name="connsiteX25" fmla="*/ 6867640 w 6873086"/>
                <a:gd name="connsiteY25" fmla="*/ 2357877 h 5317827"/>
                <a:gd name="connsiteX26" fmla="*/ 6805957 w 6873086"/>
                <a:gd name="connsiteY26" fmla="*/ 2558456 h 5317827"/>
                <a:gd name="connsiteX27" fmla="*/ 6636580 w 6873086"/>
                <a:gd name="connsiteY27" fmla="*/ 2562411 h 5317827"/>
                <a:gd name="connsiteX28" fmla="*/ 6462671 w 6873086"/>
                <a:gd name="connsiteY28" fmla="*/ 2393469 h 5317827"/>
                <a:gd name="connsiteX29" fmla="*/ 6192643 w 6873086"/>
                <a:gd name="connsiteY29" fmla="*/ 1953776 h 5317827"/>
                <a:gd name="connsiteX30" fmla="*/ 6026064 w 6873086"/>
                <a:gd name="connsiteY30" fmla="*/ 1686111 h 5317827"/>
                <a:gd name="connsiteX31" fmla="*/ 5902553 w 6873086"/>
                <a:gd name="connsiteY31" fmla="*/ 1543549 h 5317827"/>
                <a:gd name="connsiteX32" fmla="*/ 5833538 w 6873086"/>
                <a:gd name="connsiteY32" fmla="*/ 1574174 h 5317827"/>
                <a:gd name="connsiteX33" fmla="*/ 5933756 w 6873086"/>
                <a:gd name="connsiteY33" fmla="*/ 1933279 h 5317827"/>
                <a:gd name="connsiteX34" fmla="*/ 6404508 w 6873086"/>
                <a:gd name="connsiteY34" fmla="*/ 3341291 h 5317827"/>
                <a:gd name="connsiteX35" fmla="*/ 5844968 w 6873086"/>
                <a:gd name="connsiteY35" fmla="*/ 3333960 h 5317827"/>
                <a:gd name="connsiteX36" fmla="*/ 5844870 w 6873086"/>
                <a:gd name="connsiteY36" fmla="*/ 4090659 h 5317827"/>
                <a:gd name="connsiteX37" fmla="*/ 5848923 w 6873086"/>
                <a:gd name="connsiteY37" fmla="*/ 4983256 h 5317827"/>
                <a:gd name="connsiteX38" fmla="*/ 5737131 w 6873086"/>
                <a:gd name="connsiteY38" fmla="*/ 5278507 h 5317827"/>
                <a:gd name="connsiteX39" fmla="*/ 5425627 w 6873086"/>
                <a:gd name="connsiteY39" fmla="*/ 5248316 h 5317827"/>
                <a:gd name="connsiteX40" fmla="*/ 5347257 w 6873086"/>
                <a:gd name="connsiteY40" fmla="*/ 4909709 h 5317827"/>
                <a:gd name="connsiteX41" fmla="*/ 5347257 w 6873086"/>
                <a:gd name="connsiteY41" fmla="*/ 3700878 h 5317827"/>
                <a:gd name="connsiteX42" fmla="*/ 5345760 w 6873086"/>
                <a:gd name="connsiteY42" fmla="*/ 3393429 h 5317827"/>
                <a:gd name="connsiteX43" fmla="*/ 5308578 w 6873086"/>
                <a:gd name="connsiteY43" fmla="*/ 3338059 h 5317827"/>
                <a:gd name="connsiteX44" fmla="*/ 5265750 w 6873086"/>
                <a:gd name="connsiteY44" fmla="*/ 3412479 h 5317827"/>
                <a:gd name="connsiteX45" fmla="*/ 5266234 w 6873086"/>
                <a:gd name="connsiteY45" fmla="*/ 3815322 h 5317827"/>
                <a:gd name="connsiteX46" fmla="*/ 5266524 w 6873086"/>
                <a:gd name="connsiteY46" fmla="*/ 4920270 h 5317827"/>
                <a:gd name="connsiteX47" fmla="*/ 5166451 w 6873086"/>
                <a:gd name="connsiteY47" fmla="*/ 5255502 h 5317827"/>
                <a:gd name="connsiteX48" fmla="*/ 4888803 w 6873086"/>
                <a:gd name="connsiteY48" fmla="*/ 5274842 h 5317827"/>
                <a:gd name="connsiteX49" fmla="*/ 4768523 w 6873086"/>
                <a:gd name="connsiteY49" fmla="*/ 4995409 h 5317827"/>
                <a:gd name="connsiteX50" fmla="*/ 4768378 w 6873086"/>
                <a:gd name="connsiteY50" fmla="*/ 4066975 h 5317827"/>
                <a:gd name="connsiteX51" fmla="*/ 4775998 w 6873086"/>
                <a:gd name="connsiteY51" fmla="*/ 3333815 h 5317827"/>
                <a:gd name="connsiteX52" fmla="*/ 4208983 w 6873086"/>
                <a:gd name="connsiteY52" fmla="*/ 3341435 h 5317827"/>
                <a:gd name="connsiteX53" fmla="*/ 4525599 w 6873086"/>
                <a:gd name="connsiteY53" fmla="*/ 2491371 h 5317827"/>
                <a:gd name="connsiteX54" fmla="*/ 4671826 w 6873086"/>
                <a:gd name="connsiteY54" fmla="*/ 1990573 h 5317827"/>
                <a:gd name="connsiteX55" fmla="*/ 4733509 w 6873086"/>
                <a:gd name="connsiteY55" fmla="*/ 1536219 h 5317827"/>
                <a:gd name="connsiteX56" fmla="*/ 4477805 w 6873086"/>
                <a:gd name="connsiteY56" fmla="*/ 1183818 h 5317827"/>
                <a:gd name="connsiteX57" fmla="*/ 3955305 w 6873086"/>
                <a:gd name="connsiteY57" fmla="*/ 767853 h 5317827"/>
                <a:gd name="connsiteX58" fmla="*/ 3375606 w 6873086"/>
                <a:gd name="connsiteY58" fmla="*/ 382416 h 5317827"/>
                <a:gd name="connsiteX59" fmla="*/ 2627206 w 6873086"/>
                <a:gd name="connsiteY59" fmla="*/ 879982 h 5317827"/>
                <a:gd name="connsiteX60" fmla="*/ 2360989 w 6873086"/>
                <a:gd name="connsiteY60" fmla="*/ 1115141 h 5317827"/>
                <a:gd name="connsiteX61" fmla="*/ 2256961 w 6873086"/>
                <a:gd name="connsiteY61" fmla="*/ 1303712 h 5317827"/>
                <a:gd name="connsiteX62" fmla="*/ 2218283 w 6873086"/>
                <a:gd name="connsiteY62" fmla="*/ 1597613 h 5317827"/>
                <a:gd name="connsiteX63" fmla="*/ 2218283 w 6873086"/>
                <a:gd name="connsiteY63" fmla="*/ 2928701 h 5317827"/>
                <a:gd name="connsiteX64" fmla="*/ 2218283 w 6873086"/>
                <a:gd name="connsiteY64" fmla="*/ 5012144 h 5317827"/>
                <a:gd name="connsiteX65" fmla="*/ 2171984 w 6873086"/>
                <a:gd name="connsiteY65" fmla="*/ 5232063 h 5317827"/>
                <a:gd name="connsiteX66" fmla="*/ 1998364 w 6873086"/>
                <a:gd name="connsiteY66" fmla="*/ 5301512 h 5317827"/>
                <a:gd name="connsiteX67" fmla="*/ 1720571 w 6873086"/>
                <a:gd name="connsiteY67" fmla="*/ 5278362 h 5317827"/>
                <a:gd name="connsiteX68" fmla="*/ 1639548 w 6873086"/>
                <a:gd name="connsiteY68" fmla="*/ 5139466 h 5317827"/>
                <a:gd name="connsiteX69" fmla="*/ 1643792 w 6873086"/>
                <a:gd name="connsiteY69" fmla="*/ 4691863 h 5317827"/>
                <a:gd name="connsiteX70" fmla="*/ 1643214 w 6873086"/>
                <a:gd name="connsiteY70" fmla="*/ 3506712 h 5317827"/>
                <a:gd name="connsiteX71" fmla="*/ 1604824 w 6873086"/>
                <a:gd name="connsiteY71" fmla="*/ 3345390 h 5317827"/>
                <a:gd name="connsiteX72" fmla="*/ 1570100 w 6873086"/>
                <a:gd name="connsiteY72" fmla="*/ 3495861 h 5317827"/>
                <a:gd name="connsiteX73" fmla="*/ 1596915 w 6873086"/>
                <a:gd name="connsiteY73" fmla="*/ 4801582 h 5317827"/>
                <a:gd name="connsiteX74" fmla="*/ 1554571 w 6873086"/>
                <a:gd name="connsiteY74" fmla="*/ 5186054 h 5317827"/>
                <a:gd name="connsiteX75" fmla="*/ 1350181 w 6873086"/>
                <a:gd name="connsiteY75" fmla="*/ 5313086 h 5317827"/>
                <a:gd name="connsiteX76" fmla="*/ 1114444 w 6873086"/>
                <a:gd name="connsiteY76" fmla="*/ 5270453 h 5317827"/>
                <a:gd name="connsiteX77" fmla="*/ 991366 w 6873086"/>
                <a:gd name="connsiteY77" fmla="*/ 5081593 h 5317827"/>
                <a:gd name="connsiteX78" fmla="*/ 998986 w 6873086"/>
                <a:gd name="connsiteY78" fmla="*/ 4585135 h 5317827"/>
                <a:gd name="connsiteX79" fmla="*/ 998986 w 6873086"/>
                <a:gd name="connsiteY79" fmla="*/ 1985509 h 5317827"/>
                <a:gd name="connsiteX80" fmla="*/ 987411 w 6873086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47410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8436 w 6873239"/>
                <a:gd name="connsiteY64" fmla="*/ 5012144 h 5317827"/>
                <a:gd name="connsiteX65" fmla="*/ 2172137 w 6873239"/>
                <a:gd name="connsiteY65" fmla="*/ 5232063 h 5317827"/>
                <a:gd name="connsiteX66" fmla="*/ 1998517 w 6873239"/>
                <a:gd name="connsiteY66" fmla="*/ 5301512 h 5317827"/>
                <a:gd name="connsiteX67" fmla="*/ 1720724 w 6873239"/>
                <a:gd name="connsiteY67" fmla="*/ 5278362 h 5317827"/>
                <a:gd name="connsiteX68" fmla="*/ 1639701 w 6873239"/>
                <a:gd name="connsiteY68" fmla="*/ 5139466 h 5317827"/>
                <a:gd name="connsiteX69" fmla="*/ 1643945 w 6873239"/>
                <a:gd name="connsiteY69" fmla="*/ 4691863 h 5317827"/>
                <a:gd name="connsiteX70" fmla="*/ 1643367 w 6873239"/>
                <a:gd name="connsiteY70" fmla="*/ 3506712 h 5317827"/>
                <a:gd name="connsiteX71" fmla="*/ 1604977 w 6873239"/>
                <a:gd name="connsiteY71" fmla="*/ 3345390 h 5317827"/>
                <a:gd name="connsiteX72" fmla="*/ 1570253 w 6873239"/>
                <a:gd name="connsiteY72" fmla="*/ 3495861 h 5317827"/>
                <a:gd name="connsiteX73" fmla="*/ 1597068 w 6873239"/>
                <a:gd name="connsiteY73" fmla="*/ 4801582 h 5317827"/>
                <a:gd name="connsiteX74" fmla="*/ 1554724 w 6873239"/>
                <a:gd name="connsiteY74" fmla="*/ 5186054 h 5317827"/>
                <a:gd name="connsiteX75" fmla="*/ 1350334 w 6873239"/>
                <a:gd name="connsiteY75" fmla="*/ 5313086 h 5317827"/>
                <a:gd name="connsiteX76" fmla="*/ 1114597 w 6873239"/>
                <a:gd name="connsiteY76" fmla="*/ 5270453 h 5317827"/>
                <a:gd name="connsiteX77" fmla="*/ 991519 w 6873239"/>
                <a:gd name="connsiteY77" fmla="*/ 5081593 h 5317827"/>
                <a:gd name="connsiteX78" fmla="*/ 999139 w 6873239"/>
                <a:gd name="connsiteY78" fmla="*/ 4585135 h 5317827"/>
                <a:gd name="connsiteX79" fmla="*/ 999139 w 6873239"/>
                <a:gd name="connsiteY79" fmla="*/ 1985509 h 5317827"/>
                <a:gd name="connsiteX80" fmla="*/ 987564 w 6873239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8436 w 6873239"/>
                <a:gd name="connsiteY64" fmla="*/ 5012144 h 5317827"/>
                <a:gd name="connsiteX65" fmla="*/ 2172137 w 6873239"/>
                <a:gd name="connsiteY65" fmla="*/ 5232063 h 5317827"/>
                <a:gd name="connsiteX66" fmla="*/ 1998517 w 6873239"/>
                <a:gd name="connsiteY66" fmla="*/ 5301512 h 5317827"/>
                <a:gd name="connsiteX67" fmla="*/ 1720724 w 6873239"/>
                <a:gd name="connsiteY67" fmla="*/ 5278362 h 5317827"/>
                <a:gd name="connsiteX68" fmla="*/ 1639701 w 6873239"/>
                <a:gd name="connsiteY68" fmla="*/ 5139466 h 5317827"/>
                <a:gd name="connsiteX69" fmla="*/ 1643945 w 6873239"/>
                <a:gd name="connsiteY69" fmla="*/ 4691863 h 5317827"/>
                <a:gd name="connsiteX70" fmla="*/ 1643367 w 6873239"/>
                <a:gd name="connsiteY70" fmla="*/ 3506712 h 5317827"/>
                <a:gd name="connsiteX71" fmla="*/ 1604977 w 6873239"/>
                <a:gd name="connsiteY71" fmla="*/ 3345390 h 5317827"/>
                <a:gd name="connsiteX72" fmla="*/ 1570253 w 6873239"/>
                <a:gd name="connsiteY72" fmla="*/ 3495861 h 5317827"/>
                <a:gd name="connsiteX73" fmla="*/ 1597068 w 6873239"/>
                <a:gd name="connsiteY73" fmla="*/ 4801582 h 5317827"/>
                <a:gd name="connsiteX74" fmla="*/ 1554724 w 6873239"/>
                <a:gd name="connsiteY74" fmla="*/ 5186054 h 5317827"/>
                <a:gd name="connsiteX75" fmla="*/ 1350334 w 6873239"/>
                <a:gd name="connsiteY75" fmla="*/ 5313086 h 5317827"/>
                <a:gd name="connsiteX76" fmla="*/ 1114597 w 6873239"/>
                <a:gd name="connsiteY76" fmla="*/ 5270453 h 5317827"/>
                <a:gd name="connsiteX77" fmla="*/ 991519 w 6873239"/>
                <a:gd name="connsiteY77" fmla="*/ 5081593 h 5317827"/>
                <a:gd name="connsiteX78" fmla="*/ 999139 w 6873239"/>
                <a:gd name="connsiteY78" fmla="*/ 4585135 h 5317827"/>
                <a:gd name="connsiteX79" fmla="*/ 999139 w 6873239"/>
                <a:gd name="connsiteY79" fmla="*/ 1985509 h 5317827"/>
                <a:gd name="connsiteX80" fmla="*/ 987564 w 6873239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8436 w 6873239"/>
                <a:gd name="connsiteY64" fmla="*/ 5012144 h 5317827"/>
                <a:gd name="connsiteX65" fmla="*/ 2172137 w 6873239"/>
                <a:gd name="connsiteY65" fmla="*/ 5232063 h 5317827"/>
                <a:gd name="connsiteX66" fmla="*/ 1998517 w 6873239"/>
                <a:gd name="connsiteY66" fmla="*/ 5301512 h 5317827"/>
                <a:gd name="connsiteX67" fmla="*/ 1720724 w 6873239"/>
                <a:gd name="connsiteY67" fmla="*/ 5278362 h 5317827"/>
                <a:gd name="connsiteX68" fmla="*/ 1639701 w 6873239"/>
                <a:gd name="connsiteY68" fmla="*/ 5139466 h 5317827"/>
                <a:gd name="connsiteX69" fmla="*/ 1643945 w 6873239"/>
                <a:gd name="connsiteY69" fmla="*/ 4691863 h 5317827"/>
                <a:gd name="connsiteX70" fmla="*/ 1643367 w 6873239"/>
                <a:gd name="connsiteY70" fmla="*/ 3506712 h 5317827"/>
                <a:gd name="connsiteX71" fmla="*/ 1604977 w 6873239"/>
                <a:gd name="connsiteY71" fmla="*/ 3345390 h 5317827"/>
                <a:gd name="connsiteX72" fmla="*/ 1570253 w 6873239"/>
                <a:gd name="connsiteY72" fmla="*/ 3495861 h 5317827"/>
                <a:gd name="connsiteX73" fmla="*/ 1597068 w 6873239"/>
                <a:gd name="connsiteY73" fmla="*/ 4801582 h 5317827"/>
                <a:gd name="connsiteX74" fmla="*/ 1554724 w 6873239"/>
                <a:gd name="connsiteY74" fmla="*/ 5186054 h 5317827"/>
                <a:gd name="connsiteX75" fmla="*/ 1350334 w 6873239"/>
                <a:gd name="connsiteY75" fmla="*/ 5313086 h 5317827"/>
                <a:gd name="connsiteX76" fmla="*/ 1114597 w 6873239"/>
                <a:gd name="connsiteY76" fmla="*/ 5270453 h 5317827"/>
                <a:gd name="connsiteX77" fmla="*/ 991519 w 6873239"/>
                <a:gd name="connsiteY77" fmla="*/ 5081593 h 5317827"/>
                <a:gd name="connsiteX78" fmla="*/ 999139 w 6873239"/>
                <a:gd name="connsiteY78" fmla="*/ 4585135 h 5317827"/>
                <a:gd name="connsiteX79" fmla="*/ 999139 w 6873239"/>
                <a:gd name="connsiteY79" fmla="*/ 1985509 h 5317827"/>
                <a:gd name="connsiteX80" fmla="*/ 987564 w 6873239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8436 w 6873239"/>
                <a:gd name="connsiteY64" fmla="*/ 5012144 h 5317827"/>
                <a:gd name="connsiteX65" fmla="*/ 2172137 w 6873239"/>
                <a:gd name="connsiteY65" fmla="*/ 5232063 h 5317827"/>
                <a:gd name="connsiteX66" fmla="*/ 1998517 w 6873239"/>
                <a:gd name="connsiteY66" fmla="*/ 5301512 h 5317827"/>
                <a:gd name="connsiteX67" fmla="*/ 1720724 w 6873239"/>
                <a:gd name="connsiteY67" fmla="*/ 5278362 h 5317827"/>
                <a:gd name="connsiteX68" fmla="*/ 1639701 w 6873239"/>
                <a:gd name="connsiteY68" fmla="*/ 5139466 h 5317827"/>
                <a:gd name="connsiteX69" fmla="*/ 1643945 w 6873239"/>
                <a:gd name="connsiteY69" fmla="*/ 4691863 h 5317827"/>
                <a:gd name="connsiteX70" fmla="*/ 1643367 w 6873239"/>
                <a:gd name="connsiteY70" fmla="*/ 3506712 h 5317827"/>
                <a:gd name="connsiteX71" fmla="*/ 1604977 w 6873239"/>
                <a:gd name="connsiteY71" fmla="*/ 3345390 h 5317827"/>
                <a:gd name="connsiteX72" fmla="*/ 1570253 w 6873239"/>
                <a:gd name="connsiteY72" fmla="*/ 3495861 h 5317827"/>
                <a:gd name="connsiteX73" fmla="*/ 1597068 w 6873239"/>
                <a:gd name="connsiteY73" fmla="*/ 4801582 h 5317827"/>
                <a:gd name="connsiteX74" fmla="*/ 1554724 w 6873239"/>
                <a:gd name="connsiteY74" fmla="*/ 5186054 h 5317827"/>
                <a:gd name="connsiteX75" fmla="*/ 1350334 w 6873239"/>
                <a:gd name="connsiteY75" fmla="*/ 5313086 h 5317827"/>
                <a:gd name="connsiteX76" fmla="*/ 1114597 w 6873239"/>
                <a:gd name="connsiteY76" fmla="*/ 5270453 h 5317827"/>
                <a:gd name="connsiteX77" fmla="*/ 991519 w 6873239"/>
                <a:gd name="connsiteY77" fmla="*/ 5081593 h 5317827"/>
                <a:gd name="connsiteX78" fmla="*/ 999139 w 6873239"/>
                <a:gd name="connsiteY78" fmla="*/ 4585135 h 5317827"/>
                <a:gd name="connsiteX79" fmla="*/ 999139 w 6873239"/>
                <a:gd name="connsiteY79" fmla="*/ 1985509 h 5317827"/>
                <a:gd name="connsiteX80" fmla="*/ 987564 w 6873239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8436 w 6873239"/>
                <a:gd name="connsiteY64" fmla="*/ 5012144 h 5317827"/>
                <a:gd name="connsiteX65" fmla="*/ 2172137 w 6873239"/>
                <a:gd name="connsiteY65" fmla="*/ 5232063 h 5317827"/>
                <a:gd name="connsiteX66" fmla="*/ 1998517 w 6873239"/>
                <a:gd name="connsiteY66" fmla="*/ 5301512 h 5317827"/>
                <a:gd name="connsiteX67" fmla="*/ 1723792 w 6873239"/>
                <a:gd name="connsiteY67" fmla="*/ 5275293 h 5317827"/>
                <a:gd name="connsiteX68" fmla="*/ 1639701 w 6873239"/>
                <a:gd name="connsiteY68" fmla="*/ 5139466 h 5317827"/>
                <a:gd name="connsiteX69" fmla="*/ 1643945 w 6873239"/>
                <a:gd name="connsiteY69" fmla="*/ 4691863 h 5317827"/>
                <a:gd name="connsiteX70" fmla="*/ 1643367 w 6873239"/>
                <a:gd name="connsiteY70" fmla="*/ 3506712 h 5317827"/>
                <a:gd name="connsiteX71" fmla="*/ 1604977 w 6873239"/>
                <a:gd name="connsiteY71" fmla="*/ 3345390 h 5317827"/>
                <a:gd name="connsiteX72" fmla="*/ 1570253 w 6873239"/>
                <a:gd name="connsiteY72" fmla="*/ 3495861 h 5317827"/>
                <a:gd name="connsiteX73" fmla="*/ 1597068 w 6873239"/>
                <a:gd name="connsiteY73" fmla="*/ 4801582 h 5317827"/>
                <a:gd name="connsiteX74" fmla="*/ 1554724 w 6873239"/>
                <a:gd name="connsiteY74" fmla="*/ 5186054 h 5317827"/>
                <a:gd name="connsiteX75" fmla="*/ 1350334 w 6873239"/>
                <a:gd name="connsiteY75" fmla="*/ 5313086 h 5317827"/>
                <a:gd name="connsiteX76" fmla="*/ 1114597 w 6873239"/>
                <a:gd name="connsiteY76" fmla="*/ 5270453 h 5317827"/>
                <a:gd name="connsiteX77" fmla="*/ 991519 w 6873239"/>
                <a:gd name="connsiteY77" fmla="*/ 5081593 h 5317827"/>
                <a:gd name="connsiteX78" fmla="*/ 999139 w 6873239"/>
                <a:gd name="connsiteY78" fmla="*/ 4585135 h 5317827"/>
                <a:gd name="connsiteX79" fmla="*/ 999139 w 6873239"/>
                <a:gd name="connsiteY79" fmla="*/ 1985509 h 5317827"/>
                <a:gd name="connsiteX80" fmla="*/ 987564 w 6873239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8436 w 6873239"/>
                <a:gd name="connsiteY64" fmla="*/ 5012144 h 5317827"/>
                <a:gd name="connsiteX65" fmla="*/ 2172137 w 6873239"/>
                <a:gd name="connsiteY65" fmla="*/ 5232063 h 5317827"/>
                <a:gd name="connsiteX66" fmla="*/ 1998517 w 6873239"/>
                <a:gd name="connsiteY66" fmla="*/ 5301512 h 5317827"/>
                <a:gd name="connsiteX67" fmla="*/ 1723792 w 6873239"/>
                <a:gd name="connsiteY67" fmla="*/ 5275293 h 5317827"/>
                <a:gd name="connsiteX68" fmla="*/ 1639701 w 6873239"/>
                <a:gd name="connsiteY68" fmla="*/ 5139466 h 5317827"/>
                <a:gd name="connsiteX69" fmla="*/ 1643945 w 6873239"/>
                <a:gd name="connsiteY69" fmla="*/ 4691863 h 5317827"/>
                <a:gd name="connsiteX70" fmla="*/ 1643367 w 6873239"/>
                <a:gd name="connsiteY70" fmla="*/ 3506712 h 5317827"/>
                <a:gd name="connsiteX71" fmla="*/ 1604977 w 6873239"/>
                <a:gd name="connsiteY71" fmla="*/ 3345390 h 5317827"/>
                <a:gd name="connsiteX72" fmla="*/ 1570253 w 6873239"/>
                <a:gd name="connsiteY72" fmla="*/ 3495861 h 5317827"/>
                <a:gd name="connsiteX73" fmla="*/ 1597068 w 6873239"/>
                <a:gd name="connsiteY73" fmla="*/ 4801582 h 5317827"/>
                <a:gd name="connsiteX74" fmla="*/ 1554724 w 6873239"/>
                <a:gd name="connsiteY74" fmla="*/ 5186054 h 5317827"/>
                <a:gd name="connsiteX75" fmla="*/ 1350334 w 6873239"/>
                <a:gd name="connsiteY75" fmla="*/ 5313086 h 5317827"/>
                <a:gd name="connsiteX76" fmla="*/ 1114597 w 6873239"/>
                <a:gd name="connsiteY76" fmla="*/ 5270453 h 5317827"/>
                <a:gd name="connsiteX77" fmla="*/ 991519 w 6873239"/>
                <a:gd name="connsiteY77" fmla="*/ 5081593 h 5317827"/>
                <a:gd name="connsiteX78" fmla="*/ 999139 w 6873239"/>
                <a:gd name="connsiteY78" fmla="*/ 4585135 h 5317827"/>
                <a:gd name="connsiteX79" fmla="*/ 999139 w 6873239"/>
                <a:gd name="connsiteY79" fmla="*/ 1985509 h 5317827"/>
                <a:gd name="connsiteX80" fmla="*/ 987564 w 6873239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8436 w 6873239"/>
                <a:gd name="connsiteY64" fmla="*/ 5012144 h 5317827"/>
                <a:gd name="connsiteX65" fmla="*/ 2172137 w 6873239"/>
                <a:gd name="connsiteY65" fmla="*/ 5232063 h 5317827"/>
                <a:gd name="connsiteX66" fmla="*/ 1998517 w 6873239"/>
                <a:gd name="connsiteY66" fmla="*/ 5301512 h 5317827"/>
                <a:gd name="connsiteX67" fmla="*/ 1723792 w 6873239"/>
                <a:gd name="connsiteY67" fmla="*/ 5275293 h 5317827"/>
                <a:gd name="connsiteX68" fmla="*/ 1639701 w 6873239"/>
                <a:gd name="connsiteY68" fmla="*/ 5139466 h 5317827"/>
                <a:gd name="connsiteX69" fmla="*/ 1643945 w 6873239"/>
                <a:gd name="connsiteY69" fmla="*/ 4691863 h 5317827"/>
                <a:gd name="connsiteX70" fmla="*/ 1643367 w 6873239"/>
                <a:gd name="connsiteY70" fmla="*/ 3506712 h 5317827"/>
                <a:gd name="connsiteX71" fmla="*/ 1604977 w 6873239"/>
                <a:gd name="connsiteY71" fmla="*/ 3345390 h 5317827"/>
                <a:gd name="connsiteX72" fmla="*/ 1570253 w 6873239"/>
                <a:gd name="connsiteY72" fmla="*/ 3495861 h 5317827"/>
                <a:gd name="connsiteX73" fmla="*/ 1597068 w 6873239"/>
                <a:gd name="connsiteY73" fmla="*/ 4801582 h 5317827"/>
                <a:gd name="connsiteX74" fmla="*/ 1554724 w 6873239"/>
                <a:gd name="connsiteY74" fmla="*/ 5186054 h 5317827"/>
                <a:gd name="connsiteX75" fmla="*/ 1350334 w 6873239"/>
                <a:gd name="connsiteY75" fmla="*/ 5313086 h 5317827"/>
                <a:gd name="connsiteX76" fmla="*/ 1114597 w 6873239"/>
                <a:gd name="connsiteY76" fmla="*/ 5270453 h 5317827"/>
                <a:gd name="connsiteX77" fmla="*/ 991519 w 6873239"/>
                <a:gd name="connsiteY77" fmla="*/ 5081593 h 5317827"/>
                <a:gd name="connsiteX78" fmla="*/ 999139 w 6873239"/>
                <a:gd name="connsiteY78" fmla="*/ 4585135 h 5317827"/>
                <a:gd name="connsiteX79" fmla="*/ 999139 w 6873239"/>
                <a:gd name="connsiteY79" fmla="*/ 1985509 h 5317827"/>
                <a:gd name="connsiteX80" fmla="*/ 987564 w 6873239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72137 w 6873239"/>
                <a:gd name="connsiteY65" fmla="*/ 5232063 h 5317827"/>
                <a:gd name="connsiteX66" fmla="*/ 1998517 w 6873239"/>
                <a:gd name="connsiteY66" fmla="*/ 5301512 h 5317827"/>
                <a:gd name="connsiteX67" fmla="*/ 1723792 w 6873239"/>
                <a:gd name="connsiteY67" fmla="*/ 5275293 h 5317827"/>
                <a:gd name="connsiteX68" fmla="*/ 1639701 w 6873239"/>
                <a:gd name="connsiteY68" fmla="*/ 5139466 h 5317827"/>
                <a:gd name="connsiteX69" fmla="*/ 1643945 w 6873239"/>
                <a:gd name="connsiteY69" fmla="*/ 4691863 h 5317827"/>
                <a:gd name="connsiteX70" fmla="*/ 1643367 w 6873239"/>
                <a:gd name="connsiteY70" fmla="*/ 3506712 h 5317827"/>
                <a:gd name="connsiteX71" fmla="*/ 1604977 w 6873239"/>
                <a:gd name="connsiteY71" fmla="*/ 3345390 h 5317827"/>
                <a:gd name="connsiteX72" fmla="*/ 1570253 w 6873239"/>
                <a:gd name="connsiteY72" fmla="*/ 3495861 h 5317827"/>
                <a:gd name="connsiteX73" fmla="*/ 1597068 w 6873239"/>
                <a:gd name="connsiteY73" fmla="*/ 4801582 h 5317827"/>
                <a:gd name="connsiteX74" fmla="*/ 1554724 w 6873239"/>
                <a:gd name="connsiteY74" fmla="*/ 5186054 h 5317827"/>
                <a:gd name="connsiteX75" fmla="*/ 1350334 w 6873239"/>
                <a:gd name="connsiteY75" fmla="*/ 5313086 h 5317827"/>
                <a:gd name="connsiteX76" fmla="*/ 1114597 w 6873239"/>
                <a:gd name="connsiteY76" fmla="*/ 5270453 h 5317827"/>
                <a:gd name="connsiteX77" fmla="*/ 991519 w 6873239"/>
                <a:gd name="connsiteY77" fmla="*/ 5081593 h 5317827"/>
                <a:gd name="connsiteX78" fmla="*/ 999139 w 6873239"/>
                <a:gd name="connsiteY78" fmla="*/ 4585135 h 5317827"/>
                <a:gd name="connsiteX79" fmla="*/ 999139 w 6873239"/>
                <a:gd name="connsiteY79" fmla="*/ 1985509 h 5317827"/>
                <a:gd name="connsiteX80" fmla="*/ 987564 w 6873239"/>
                <a:gd name="connsiteY80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72137 w 6873239"/>
                <a:gd name="connsiteY65" fmla="*/ 5232063 h 5317827"/>
                <a:gd name="connsiteX66" fmla="*/ 1723792 w 6873239"/>
                <a:gd name="connsiteY66" fmla="*/ 5275293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086220 w 6873239"/>
                <a:gd name="connsiteY65" fmla="*/ 5256611 h 5317827"/>
                <a:gd name="connsiteX66" fmla="*/ 1723792 w 6873239"/>
                <a:gd name="connsiteY66" fmla="*/ 5275293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086220 w 6873239"/>
                <a:gd name="connsiteY65" fmla="*/ 5256611 h 5317827"/>
                <a:gd name="connsiteX66" fmla="*/ 1782092 w 6873239"/>
                <a:gd name="connsiteY66" fmla="*/ 5287567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16905 w 6873239"/>
                <a:gd name="connsiteY65" fmla="*/ 5213653 h 5317827"/>
                <a:gd name="connsiteX66" fmla="*/ 1782092 w 6873239"/>
                <a:gd name="connsiteY66" fmla="*/ 5287567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16905 w 6873239"/>
                <a:gd name="connsiteY65" fmla="*/ 5213653 h 5317827"/>
                <a:gd name="connsiteX66" fmla="*/ 1864941 w 6873239"/>
                <a:gd name="connsiteY66" fmla="*/ 5293703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19974 w 6873239"/>
                <a:gd name="connsiteY65" fmla="*/ 5219790 h 5317827"/>
                <a:gd name="connsiteX66" fmla="*/ 1864941 w 6873239"/>
                <a:gd name="connsiteY66" fmla="*/ 5293703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93617 w 6873239"/>
                <a:gd name="connsiteY65" fmla="*/ 5250475 h 5317827"/>
                <a:gd name="connsiteX66" fmla="*/ 1864941 w 6873239"/>
                <a:gd name="connsiteY66" fmla="*/ 5293703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53728 w 6873239"/>
                <a:gd name="connsiteY65" fmla="*/ 5222858 h 5317827"/>
                <a:gd name="connsiteX66" fmla="*/ 1864941 w 6873239"/>
                <a:gd name="connsiteY66" fmla="*/ 5293703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53728 w 6873239"/>
                <a:gd name="connsiteY65" fmla="*/ 5222858 h 5317827"/>
                <a:gd name="connsiteX66" fmla="*/ 1864941 w 6873239"/>
                <a:gd name="connsiteY66" fmla="*/ 5293703 h 5317827"/>
                <a:gd name="connsiteX67" fmla="*/ 1639701 w 6873239"/>
                <a:gd name="connsiteY67" fmla="*/ 5139466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53728 w 6873239"/>
                <a:gd name="connsiteY65" fmla="*/ 5222858 h 5317827"/>
                <a:gd name="connsiteX66" fmla="*/ 1864941 w 6873239"/>
                <a:gd name="connsiteY66" fmla="*/ 5293703 h 5317827"/>
                <a:gd name="connsiteX67" fmla="*/ 1645838 w 6873239"/>
                <a:gd name="connsiteY67" fmla="*/ 5130261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53728 w 6873239"/>
                <a:gd name="connsiteY65" fmla="*/ 5222858 h 5317827"/>
                <a:gd name="connsiteX66" fmla="*/ 1864941 w 6873239"/>
                <a:gd name="connsiteY66" fmla="*/ 5293703 h 5317827"/>
                <a:gd name="connsiteX67" fmla="*/ 1639701 w 6873239"/>
                <a:gd name="connsiteY67" fmla="*/ 5053549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53728 w 6873239"/>
                <a:gd name="connsiteY65" fmla="*/ 5222858 h 5317827"/>
                <a:gd name="connsiteX66" fmla="*/ 1818914 w 6873239"/>
                <a:gd name="connsiteY66" fmla="*/ 5287567 h 5317827"/>
                <a:gd name="connsiteX67" fmla="*/ 1639701 w 6873239"/>
                <a:gd name="connsiteY67" fmla="*/ 5053549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6404661 w 6873239"/>
                <a:gd name="connsiteY34" fmla="*/ 3341291 h 5317827"/>
                <a:gd name="connsiteX35" fmla="*/ 5845121 w 6873239"/>
                <a:gd name="connsiteY35" fmla="*/ 3333960 h 5317827"/>
                <a:gd name="connsiteX36" fmla="*/ 5845023 w 6873239"/>
                <a:gd name="connsiteY36" fmla="*/ 4090659 h 5317827"/>
                <a:gd name="connsiteX37" fmla="*/ 5849076 w 6873239"/>
                <a:gd name="connsiteY37" fmla="*/ 4983256 h 5317827"/>
                <a:gd name="connsiteX38" fmla="*/ 5737284 w 6873239"/>
                <a:gd name="connsiteY38" fmla="*/ 5278507 h 5317827"/>
                <a:gd name="connsiteX39" fmla="*/ 5425780 w 6873239"/>
                <a:gd name="connsiteY39" fmla="*/ 5248316 h 5317827"/>
                <a:gd name="connsiteX40" fmla="*/ 5347410 w 6873239"/>
                <a:gd name="connsiteY40" fmla="*/ 4909709 h 5317827"/>
                <a:gd name="connsiteX41" fmla="*/ 5358699 w 6873239"/>
                <a:gd name="connsiteY41" fmla="*/ 3700878 h 5317827"/>
                <a:gd name="connsiteX42" fmla="*/ 5345913 w 6873239"/>
                <a:gd name="connsiteY42" fmla="*/ 3393429 h 5317827"/>
                <a:gd name="connsiteX43" fmla="*/ 5308731 w 6873239"/>
                <a:gd name="connsiteY43" fmla="*/ 3338059 h 5317827"/>
                <a:gd name="connsiteX44" fmla="*/ 5265903 w 6873239"/>
                <a:gd name="connsiteY44" fmla="*/ 3412479 h 5317827"/>
                <a:gd name="connsiteX45" fmla="*/ 5266387 w 6873239"/>
                <a:gd name="connsiteY45" fmla="*/ 3815322 h 5317827"/>
                <a:gd name="connsiteX46" fmla="*/ 5266677 w 6873239"/>
                <a:gd name="connsiteY46" fmla="*/ 4920270 h 5317827"/>
                <a:gd name="connsiteX47" fmla="*/ 5166604 w 6873239"/>
                <a:gd name="connsiteY47" fmla="*/ 5255502 h 5317827"/>
                <a:gd name="connsiteX48" fmla="*/ 4888956 w 6873239"/>
                <a:gd name="connsiteY48" fmla="*/ 5274842 h 5317827"/>
                <a:gd name="connsiteX49" fmla="*/ 4768676 w 6873239"/>
                <a:gd name="connsiteY49" fmla="*/ 4995409 h 5317827"/>
                <a:gd name="connsiteX50" fmla="*/ 4768531 w 6873239"/>
                <a:gd name="connsiteY50" fmla="*/ 4066975 h 5317827"/>
                <a:gd name="connsiteX51" fmla="*/ 4776151 w 6873239"/>
                <a:gd name="connsiteY51" fmla="*/ 3333815 h 5317827"/>
                <a:gd name="connsiteX52" fmla="*/ 4209136 w 6873239"/>
                <a:gd name="connsiteY52" fmla="*/ 3341435 h 5317827"/>
                <a:gd name="connsiteX53" fmla="*/ 4525752 w 6873239"/>
                <a:gd name="connsiteY53" fmla="*/ 2491371 h 5317827"/>
                <a:gd name="connsiteX54" fmla="*/ 4671979 w 6873239"/>
                <a:gd name="connsiteY54" fmla="*/ 1990573 h 5317827"/>
                <a:gd name="connsiteX55" fmla="*/ 4733662 w 6873239"/>
                <a:gd name="connsiteY55" fmla="*/ 1536219 h 5317827"/>
                <a:gd name="connsiteX56" fmla="*/ 4477958 w 6873239"/>
                <a:gd name="connsiteY56" fmla="*/ 1183818 h 5317827"/>
                <a:gd name="connsiteX57" fmla="*/ 3955458 w 6873239"/>
                <a:gd name="connsiteY57" fmla="*/ 767853 h 5317827"/>
                <a:gd name="connsiteX58" fmla="*/ 3375759 w 6873239"/>
                <a:gd name="connsiteY58" fmla="*/ 382416 h 5317827"/>
                <a:gd name="connsiteX59" fmla="*/ 2627359 w 6873239"/>
                <a:gd name="connsiteY59" fmla="*/ 879982 h 5317827"/>
                <a:gd name="connsiteX60" fmla="*/ 2361142 w 6873239"/>
                <a:gd name="connsiteY60" fmla="*/ 1115141 h 5317827"/>
                <a:gd name="connsiteX61" fmla="*/ 2257114 w 6873239"/>
                <a:gd name="connsiteY61" fmla="*/ 1303712 h 5317827"/>
                <a:gd name="connsiteX62" fmla="*/ 2218436 w 6873239"/>
                <a:gd name="connsiteY62" fmla="*/ 1597613 h 5317827"/>
                <a:gd name="connsiteX63" fmla="*/ 2218436 w 6873239"/>
                <a:gd name="connsiteY63" fmla="*/ 2928701 h 5317827"/>
                <a:gd name="connsiteX64" fmla="*/ 2215367 w 6873239"/>
                <a:gd name="connsiteY64" fmla="*/ 4800420 h 5317827"/>
                <a:gd name="connsiteX65" fmla="*/ 2153728 w 6873239"/>
                <a:gd name="connsiteY65" fmla="*/ 5222858 h 5317827"/>
                <a:gd name="connsiteX66" fmla="*/ 1818914 w 6873239"/>
                <a:gd name="connsiteY66" fmla="*/ 5287567 h 5317827"/>
                <a:gd name="connsiteX67" fmla="*/ 1639701 w 6873239"/>
                <a:gd name="connsiteY67" fmla="*/ 5053549 h 5317827"/>
                <a:gd name="connsiteX68" fmla="*/ 1643945 w 6873239"/>
                <a:gd name="connsiteY68" fmla="*/ 4691863 h 5317827"/>
                <a:gd name="connsiteX69" fmla="*/ 1643367 w 6873239"/>
                <a:gd name="connsiteY69" fmla="*/ 3506712 h 5317827"/>
                <a:gd name="connsiteX70" fmla="*/ 1604977 w 6873239"/>
                <a:gd name="connsiteY70" fmla="*/ 3345390 h 5317827"/>
                <a:gd name="connsiteX71" fmla="*/ 1570253 w 6873239"/>
                <a:gd name="connsiteY71" fmla="*/ 3495861 h 5317827"/>
                <a:gd name="connsiteX72" fmla="*/ 1597068 w 6873239"/>
                <a:gd name="connsiteY72" fmla="*/ 4801582 h 5317827"/>
                <a:gd name="connsiteX73" fmla="*/ 1554724 w 6873239"/>
                <a:gd name="connsiteY73" fmla="*/ 5186054 h 5317827"/>
                <a:gd name="connsiteX74" fmla="*/ 1350334 w 6873239"/>
                <a:gd name="connsiteY74" fmla="*/ 5313086 h 5317827"/>
                <a:gd name="connsiteX75" fmla="*/ 1114597 w 6873239"/>
                <a:gd name="connsiteY75" fmla="*/ 5270453 h 5317827"/>
                <a:gd name="connsiteX76" fmla="*/ 991519 w 6873239"/>
                <a:gd name="connsiteY76" fmla="*/ 5081593 h 5317827"/>
                <a:gd name="connsiteX77" fmla="*/ 999139 w 6873239"/>
                <a:gd name="connsiteY77" fmla="*/ 4585135 h 5317827"/>
                <a:gd name="connsiteX78" fmla="*/ 999139 w 6873239"/>
                <a:gd name="connsiteY78" fmla="*/ 1985509 h 5317827"/>
                <a:gd name="connsiteX79" fmla="*/ 987564 w 6873239"/>
                <a:gd name="connsiteY79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5845121 w 6873239"/>
                <a:gd name="connsiteY34" fmla="*/ 3333960 h 5317827"/>
                <a:gd name="connsiteX35" fmla="*/ 5845023 w 6873239"/>
                <a:gd name="connsiteY35" fmla="*/ 4090659 h 5317827"/>
                <a:gd name="connsiteX36" fmla="*/ 5849076 w 6873239"/>
                <a:gd name="connsiteY36" fmla="*/ 4983256 h 5317827"/>
                <a:gd name="connsiteX37" fmla="*/ 5737284 w 6873239"/>
                <a:gd name="connsiteY37" fmla="*/ 5278507 h 5317827"/>
                <a:gd name="connsiteX38" fmla="*/ 5425780 w 6873239"/>
                <a:gd name="connsiteY38" fmla="*/ 5248316 h 5317827"/>
                <a:gd name="connsiteX39" fmla="*/ 5347410 w 6873239"/>
                <a:gd name="connsiteY39" fmla="*/ 4909709 h 5317827"/>
                <a:gd name="connsiteX40" fmla="*/ 5358699 w 6873239"/>
                <a:gd name="connsiteY40" fmla="*/ 3700878 h 5317827"/>
                <a:gd name="connsiteX41" fmla="*/ 5345913 w 6873239"/>
                <a:gd name="connsiteY41" fmla="*/ 3393429 h 5317827"/>
                <a:gd name="connsiteX42" fmla="*/ 5308731 w 6873239"/>
                <a:gd name="connsiteY42" fmla="*/ 3338059 h 5317827"/>
                <a:gd name="connsiteX43" fmla="*/ 5265903 w 6873239"/>
                <a:gd name="connsiteY43" fmla="*/ 3412479 h 5317827"/>
                <a:gd name="connsiteX44" fmla="*/ 5266387 w 6873239"/>
                <a:gd name="connsiteY44" fmla="*/ 3815322 h 5317827"/>
                <a:gd name="connsiteX45" fmla="*/ 5266677 w 6873239"/>
                <a:gd name="connsiteY45" fmla="*/ 4920270 h 5317827"/>
                <a:gd name="connsiteX46" fmla="*/ 5166604 w 6873239"/>
                <a:gd name="connsiteY46" fmla="*/ 5255502 h 5317827"/>
                <a:gd name="connsiteX47" fmla="*/ 4888956 w 6873239"/>
                <a:gd name="connsiteY47" fmla="*/ 5274842 h 5317827"/>
                <a:gd name="connsiteX48" fmla="*/ 4768676 w 6873239"/>
                <a:gd name="connsiteY48" fmla="*/ 4995409 h 5317827"/>
                <a:gd name="connsiteX49" fmla="*/ 4768531 w 6873239"/>
                <a:gd name="connsiteY49" fmla="*/ 4066975 h 5317827"/>
                <a:gd name="connsiteX50" fmla="*/ 4776151 w 6873239"/>
                <a:gd name="connsiteY50" fmla="*/ 3333815 h 5317827"/>
                <a:gd name="connsiteX51" fmla="*/ 4209136 w 6873239"/>
                <a:gd name="connsiteY51" fmla="*/ 3341435 h 5317827"/>
                <a:gd name="connsiteX52" fmla="*/ 4525752 w 6873239"/>
                <a:gd name="connsiteY52" fmla="*/ 2491371 h 5317827"/>
                <a:gd name="connsiteX53" fmla="*/ 4671979 w 6873239"/>
                <a:gd name="connsiteY53" fmla="*/ 1990573 h 5317827"/>
                <a:gd name="connsiteX54" fmla="*/ 4733662 w 6873239"/>
                <a:gd name="connsiteY54" fmla="*/ 1536219 h 5317827"/>
                <a:gd name="connsiteX55" fmla="*/ 4477958 w 6873239"/>
                <a:gd name="connsiteY55" fmla="*/ 1183818 h 5317827"/>
                <a:gd name="connsiteX56" fmla="*/ 3955458 w 6873239"/>
                <a:gd name="connsiteY56" fmla="*/ 767853 h 5317827"/>
                <a:gd name="connsiteX57" fmla="*/ 3375759 w 6873239"/>
                <a:gd name="connsiteY57" fmla="*/ 382416 h 5317827"/>
                <a:gd name="connsiteX58" fmla="*/ 2627359 w 6873239"/>
                <a:gd name="connsiteY58" fmla="*/ 879982 h 5317827"/>
                <a:gd name="connsiteX59" fmla="*/ 2361142 w 6873239"/>
                <a:gd name="connsiteY59" fmla="*/ 1115141 h 5317827"/>
                <a:gd name="connsiteX60" fmla="*/ 2257114 w 6873239"/>
                <a:gd name="connsiteY60" fmla="*/ 1303712 h 5317827"/>
                <a:gd name="connsiteX61" fmla="*/ 2218436 w 6873239"/>
                <a:gd name="connsiteY61" fmla="*/ 1597613 h 5317827"/>
                <a:gd name="connsiteX62" fmla="*/ 2218436 w 6873239"/>
                <a:gd name="connsiteY62" fmla="*/ 2928701 h 5317827"/>
                <a:gd name="connsiteX63" fmla="*/ 2215367 w 6873239"/>
                <a:gd name="connsiteY63" fmla="*/ 4800420 h 5317827"/>
                <a:gd name="connsiteX64" fmla="*/ 2153728 w 6873239"/>
                <a:gd name="connsiteY64" fmla="*/ 5222858 h 5317827"/>
                <a:gd name="connsiteX65" fmla="*/ 1818914 w 6873239"/>
                <a:gd name="connsiteY65" fmla="*/ 5287567 h 5317827"/>
                <a:gd name="connsiteX66" fmla="*/ 1639701 w 6873239"/>
                <a:gd name="connsiteY66" fmla="*/ 5053549 h 5317827"/>
                <a:gd name="connsiteX67" fmla="*/ 1643945 w 6873239"/>
                <a:gd name="connsiteY67" fmla="*/ 4691863 h 5317827"/>
                <a:gd name="connsiteX68" fmla="*/ 1643367 w 6873239"/>
                <a:gd name="connsiteY68" fmla="*/ 3506712 h 5317827"/>
                <a:gd name="connsiteX69" fmla="*/ 1604977 w 6873239"/>
                <a:gd name="connsiteY69" fmla="*/ 3345390 h 5317827"/>
                <a:gd name="connsiteX70" fmla="*/ 1570253 w 6873239"/>
                <a:gd name="connsiteY70" fmla="*/ 3495861 h 5317827"/>
                <a:gd name="connsiteX71" fmla="*/ 1597068 w 6873239"/>
                <a:gd name="connsiteY71" fmla="*/ 4801582 h 5317827"/>
                <a:gd name="connsiteX72" fmla="*/ 1554724 w 6873239"/>
                <a:gd name="connsiteY72" fmla="*/ 5186054 h 5317827"/>
                <a:gd name="connsiteX73" fmla="*/ 1350334 w 6873239"/>
                <a:gd name="connsiteY73" fmla="*/ 5313086 h 5317827"/>
                <a:gd name="connsiteX74" fmla="*/ 1114597 w 6873239"/>
                <a:gd name="connsiteY74" fmla="*/ 5270453 h 5317827"/>
                <a:gd name="connsiteX75" fmla="*/ 991519 w 6873239"/>
                <a:gd name="connsiteY75" fmla="*/ 5081593 h 5317827"/>
                <a:gd name="connsiteX76" fmla="*/ 999139 w 6873239"/>
                <a:gd name="connsiteY76" fmla="*/ 4585135 h 5317827"/>
                <a:gd name="connsiteX77" fmla="*/ 999139 w 6873239"/>
                <a:gd name="connsiteY77" fmla="*/ 1985509 h 5317827"/>
                <a:gd name="connsiteX78" fmla="*/ 987564 w 6873239"/>
                <a:gd name="connsiteY78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5845121 w 6873239"/>
                <a:gd name="connsiteY34" fmla="*/ 3333960 h 5317827"/>
                <a:gd name="connsiteX35" fmla="*/ 5845023 w 6873239"/>
                <a:gd name="connsiteY35" fmla="*/ 4090659 h 5317827"/>
                <a:gd name="connsiteX36" fmla="*/ 5849076 w 6873239"/>
                <a:gd name="connsiteY36" fmla="*/ 4983256 h 5317827"/>
                <a:gd name="connsiteX37" fmla="*/ 5737284 w 6873239"/>
                <a:gd name="connsiteY37" fmla="*/ 5278507 h 5317827"/>
                <a:gd name="connsiteX38" fmla="*/ 5425780 w 6873239"/>
                <a:gd name="connsiteY38" fmla="*/ 5248316 h 5317827"/>
                <a:gd name="connsiteX39" fmla="*/ 5347410 w 6873239"/>
                <a:gd name="connsiteY39" fmla="*/ 4909709 h 5317827"/>
                <a:gd name="connsiteX40" fmla="*/ 5358699 w 6873239"/>
                <a:gd name="connsiteY40" fmla="*/ 3700878 h 5317827"/>
                <a:gd name="connsiteX41" fmla="*/ 5345913 w 6873239"/>
                <a:gd name="connsiteY41" fmla="*/ 3393429 h 5317827"/>
                <a:gd name="connsiteX42" fmla="*/ 5308731 w 6873239"/>
                <a:gd name="connsiteY42" fmla="*/ 3338059 h 5317827"/>
                <a:gd name="connsiteX43" fmla="*/ 5265903 w 6873239"/>
                <a:gd name="connsiteY43" fmla="*/ 3412479 h 5317827"/>
                <a:gd name="connsiteX44" fmla="*/ 5266387 w 6873239"/>
                <a:gd name="connsiteY44" fmla="*/ 3815322 h 5317827"/>
                <a:gd name="connsiteX45" fmla="*/ 5266677 w 6873239"/>
                <a:gd name="connsiteY45" fmla="*/ 4920270 h 5317827"/>
                <a:gd name="connsiteX46" fmla="*/ 5166604 w 6873239"/>
                <a:gd name="connsiteY46" fmla="*/ 5255502 h 5317827"/>
                <a:gd name="connsiteX47" fmla="*/ 4888956 w 6873239"/>
                <a:gd name="connsiteY47" fmla="*/ 5274842 h 5317827"/>
                <a:gd name="connsiteX48" fmla="*/ 4768676 w 6873239"/>
                <a:gd name="connsiteY48" fmla="*/ 4995409 h 5317827"/>
                <a:gd name="connsiteX49" fmla="*/ 4768531 w 6873239"/>
                <a:gd name="connsiteY49" fmla="*/ 4066975 h 5317827"/>
                <a:gd name="connsiteX50" fmla="*/ 4776151 w 6873239"/>
                <a:gd name="connsiteY50" fmla="*/ 3333815 h 5317827"/>
                <a:gd name="connsiteX51" fmla="*/ 4525752 w 6873239"/>
                <a:gd name="connsiteY51" fmla="*/ 2491371 h 5317827"/>
                <a:gd name="connsiteX52" fmla="*/ 4671979 w 6873239"/>
                <a:gd name="connsiteY52" fmla="*/ 1990573 h 5317827"/>
                <a:gd name="connsiteX53" fmla="*/ 4733662 w 6873239"/>
                <a:gd name="connsiteY53" fmla="*/ 1536219 h 5317827"/>
                <a:gd name="connsiteX54" fmla="*/ 4477958 w 6873239"/>
                <a:gd name="connsiteY54" fmla="*/ 1183818 h 5317827"/>
                <a:gd name="connsiteX55" fmla="*/ 3955458 w 6873239"/>
                <a:gd name="connsiteY55" fmla="*/ 767853 h 5317827"/>
                <a:gd name="connsiteX56" fmla="*/ 3375759 w 6873239"/>
                <a:gd name="connsiteY56" fmla="*/ 382416 h 5317827"/>
                <a:gd name="connsiteX57" fmla="*/ 2627359 w 6873239"/>
                <a:gd name="connsiteY57" fmla="*/ 879982 h 5317827"/>
                <a:gd name="connsiteX58" fmla="*/ 2361142 w 6873239"/>
                <a:gd name="connsiteY58" fmla="*/ 1115141 h 5317827"/>
                <a:gd name="connsiteX59" fmla="*/ 2257114 w 6873239"/>
                <a:gd name="connsiteY59" fmla="*/ 1303712 h 5317827"/>
                <a:gd name="connsiteX60" fmla="*/ 2218436 w 6873239"/>
                <a:gd name="connsiteY60" fmla="*/ 1597613 h 5317827"/>
                <a:gd name="connsiteX61" fmla="*/ 2218436 w 6873239"/>
                <a:gd name="connsiteY61" fmla="*/ 2928701 h 5317827"/>
                <a:gd name="connsiteX62" fmla="*/ 2215367 w 6873239"/>
                <a:gd name="connsiteY62" fmla="*/ 4800420 h 5317827"/>
                <a:gd name="connsiteX63" fmla="*/ 2153728 w 6873239"/>
                <a:gd name="connsiteY63" fmla="*/ 5222858 h 5317827"/>
                <a:gd name="connsiteX64" fmla="*/ 1818914 w 6873239"/>
                <a:gd name="connsiteY64" fmla="*/ 5287567 h 5317827"/>
                <a:gd name="connsiteX65" fmla="*/ 1639701 w 6873239"/>
                <a:gd name="connsiteY65" fmla="*/ 5053549 h 5317827"/>
                <a:gd name="connsiteX66" fmla="*/ 1643945 w 6873239"/>
                <a:gd name="connsiteY66" fmla="*/ 4691863 h 5317827"/>
                <a:gd name="connsiteX67" fmla="*/ 1643367 w 6873239"/>
                <a:gd name="connsiteY67" fmla="*/ 3506712 h 5317827"/>
                <a:gd name="connsiteX68" fmla="*/ 1604977 w 6873239"/>
                <a:gd name="connsiteY68" fmla="*/ 3345390 h 5317827"/>
                <a:gd name="connsiteX69" fmla="*/ 1570253 w 6873239"/>
                <a:gd name="connsiteY69" fmla="*/ 3495861 h 5317827"/>
                <a:gd name="connsiteX70" fmla="*/ 1597068 w 6873239"/>
                <a:gd name="connsiteY70" fmla="*/ 4801582 h 5317827"/>
                <a:gd name="connsiteX71" fmla="*/ 1554724 w 6873239"/>
                <a:gd name="connsiteY71" fmla="*/ 5186054 h 5317827"/>
                <a:gd name="connsiteX72" fmla="*/ 1350334 w 6873239"/>
                <a:gd name="connsiteY72" fmla="*/ 5313086 h 5317827"/>
                <a:gd name="connsiteX73" fmla="*/ 1114597 w 6873239"/>
                <a:gd name="connsiteY73" fmla="*/ 5270453 h 5317827"/>
                <a:gd name="connsiteX74" fmla="*/ 991519 w 6873239"/>
                <a:gd name="connsiteY74" fmla="*/ 5081593 h 5317827"/>
                <a:gd name="connsiteX75" fmla="*/ 999139 w 6873239"/>
                <a:gd name="connsiteY75" fmla="*/ 4585135 h 5317827"/>
                <a:gd name="connsiteX76" fmla="*/ 999139 w 6873239"/>
                <a:gd name="connsiteY76" fmla="*/ 1985509 h 5317827"/>
                <a:gd name="connsiteX77" fmla="*/ 987564 w 6873239"/>
                <a:gd name="connsiteY77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5845121 w 6873239"/>
                <a:gd name="connsiteY34" fmla="*/ 3333960 h 5317827"/>
                <a:gd name="connsiteX35" fmla="*/ 5845023 w 6873239"/>
                <a:gd name="connsiteY35" fmla="*/ 4090659 h 5317827"/>
                <a:gd name="connsiteX36" fmla="*/ 5849076 w 6873239"/>
                <a:gd name="connsiteY36" fmla="*/ 4983256 h 5317827"/>
                <a:gd name="connsiteX37" fmla="*/ 5737284 w 6873239"/>
                <a:gd name="connsiteY37" fmla="*/ 5278507 h 5317827"/>
                <a:gd name="connsiteX38" fmla="*/ 5425780 w 6873239"/>
                <a:gd name="connsiteY38" fmla="*/ 5248316 h 5317827"/>
                <a:gd name="connsiteX39" fmla="*/ 5347410 w 6873239"/>
                <a:gd name="connsiteY39" fmla="*/ 4909709 h 5317827"/>
                <a:gd name="connsiteX40" fmla="*/ 5358699 w 6873239"/>
                <a:gd name="connsiteY40" fmla="*/ 3700878 h 5317827"/>
                <a:gd name="connsiteX41" fmla="*/ 5345913 w 6873239"/>
                <a:gd name="connsiteY41" fmla="*/ 3393429 h 5317827"/>
                <a:gd name="connsiteX42" fmla="*/ 5308731 w 6873239"/>
                <a:gd name="connsiteY42" fmla="*/ 3338059 h 5317827"/>
                <a:gd name="connsiteX43" fmla="*/ 5265903 w 6873239"/>
                <a:gd name="connsiteY43" fmla="*/ 3412479 h 5317827"/>
                <a:gd name="connsiteX44" fmla="*/ 5266387 w 6873239"/>
                <a:gd name="connsiteY44" fmla="*/ 3815322 h 5317827"/>
                <a:gd name="connsiteX45" fmla="*/ 5266677 w 6873239"/>
                <a:gd name="connsiteY45" fmla="*/ 4920270 h 5317827"/>
                <a:gd name="connsiteX46" fmla="*/ 5166604 w 6873239"/>
                <a:gd name="connsiteY46" fmla="*/ 5255502 h 5317827"/>
                <a:gd name="connsiteX47" fmla="*/ 4888956 w 6873239"/>
                <a:gd name="connsiteY47" fmla="*/ 5274842 h 5317827"/>
                <a:gd name="connsiteX48" fmla="*/ 4768676 w 6873239"/>
                <a:gd name="connsiteY48" fmla="*/ 4995409 h 5317827"/>
                <a:gd name="connsiteX49" fmla="*/ 4768531 w 6873239"/>
                <a:gd name="connsiteY49" fmla="*/ 4066975 h 5317827"/>
                <a:gd name="connsiteX50" fmla="*/ 4776151 w 6873239"/>
                <a:gd name="connsiteY50" fmla="*/ 3333815 h 5317827"/>
                <a:gd name="connsiteX51" fmla="*/ 4680038 w 6873239"/>
                <a:gd name="connsiteY51" fmla="*/ 2509946 h 5317827"/>
                <a:gd name="connsiteX52" fmla="*/ 4671979 w 6873239"/>
                <a:gd name="connsiteY52" fmla="*/ 1990573 h 5317827"/>
                <a:gd name="connsiteX53" fmla="*/ 4733662 w 6873239"/>
                <a:gd name="connsiteY53" fmla="*/ 1536219 h 5317827"/>
                <a:gd name="connsiteX54" fmla="*/ 4477958 w 6873239"/>
                <a:gd name="connsiteY54" fmla="*/ 1183818 h 5317827"/>
                <a:gd name="connsiteX55" fmla="*/ 3955458 w 6873239"/>
                <a:gd name="connsiteY55" fmla="*/ 767853 h 5317827"/>
                <a:gd name="connsiteX56" fmla="*/ 3375759 w 6873239"/>
                <a:gd name="connsiteY56" fmla="*/ 382416 h 5317827"/>
                <a:gd name="connsiteX57" fmla="*/ 2627359 w 6873239"/>
                <a:gd name="connsiteY57" fmla="*/ 879982 h 5317827"/>
                <a:gd name="connsiteX58" fmla="*/ 2361142 w 6873239"/>
                <a:gd name="connsiteY58" fmla="*/ 1115141 h 5317827"/>
                <a:gd name="connsiteX59" fmla="*/ 2257114 w 6873239"/>
                <a:gd name="connsiteY59" fmla="*/ 1303712 h 5317827"/>
                <a:gd name="connsiteX60" fmla="*/ 2218436 w 6873239"/>
                <a:gd name="connsiteY60" fmla="*/ 1597613 h 5317827"/>
                <a:gd name="connsiteX61" fmla="*/ 2218436 w 6873239"/>
                <a:gd name="connsiteY61" fmla="*/ 2928701 h 5317827"/>
                <a:gd name="connsiteX62" fmla="*/ 2215367 w 6873239"/>
                <a:gd name="connsiteY62" fmla="*/ 4800420 h 5317827"/>
                <a:gd name="connsiteX63" fmla="*/ 2153728 w 6873239"/>
                <a:gd name="connsiteY63" fmla="*/ 5222858 h 5317827"/>
                <a:gd name="connsiteX64" fmla="*/ 1818914 w 6873239"/>
                <a:gd name="connsiteY64" fmla="*/ 5287567 h 5317827"/>
                <a:gd name="connsiteX65" fmla="*/ 1639701 w 6873239"/>
                <a:gd name="connsiteY65" fmla="*/ 5053549 h 5317827"/>
                <a:gd name="connsiteX66" fmla="*/ 1643945 w 6873239"/>
                <a:gd name="connsiteY66" fmla="*/ 4691863 h 5317827"/>
                <a:gd name="connsiteX67" fmla="*/ 1643367 w 6873239"/>
                <a:gd name="connsiteY67" fmla="*/ 3506712 h 5317827"/>
                <a:gd name="connsiteX68" fmla="*/ 1604977 w 6873239"/>
                <a:gd name="connsiteY68" fmla="*/ 3345390 h 5317827"/>
                <a:gd name="connsiteX69" fmla="*/ 1570253 w 6873239"/>
                <a:gd name="connsiteY69" fmla="*/ 3495861 h 5317827"/>
                <a:gd name="connsiteX70" fmla="*/ 1597068 w 6873239"/>
                <a:gd name="connsiteY70" fmla="*/ 4801582 h 5317827"/>
                <a:gd name="connsiteX71" fmla="*/ 1554724 w 6873239"/>
                <a:gd name="connsiteY71" fmla="*/ 5186054 h 5317827"/>
                <a:gd name="connsiteX72" fmla="*/ 1350334 w 6873239"/>
                <a:gd name="connsiteY72" fmla="*/ 5313086 h 5317827"/>
                <a:gd name="connsiteX73" fmla="*/ 1114597 w 6873239"/>
                <a:gd name="connsiteY73" fmla="*/ 5270453 h 5317827"/>
                <a:gd name="connsiteX74" fmla="*/ 991519 w 6873239"/>
                <a:gd name="connsiteY74" fmla="*/ 5081593 h 5317827"/>
                <a:gd name="connsiteX75" fmla="*/ 999139 w 6873239"/>
                <a:gd name="connsiteY75" fmla="*/ 4585135 h 5317827"/>
                <a:gd name="connsiteX76" fmla="*/ 999139 w 6873239"/>
                <a:gd name="connsiteY76" fmla="*/ 1985509 h 5317827"/>
                <a:gd name="connsiteX77" fmla="*/ 987564 w 6873239"/>
                <a:gd name="connsiteY77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5845121 w 6873239"/>
                <a:gd name="connsiteY34" fmla="*/ 3333960 h 5317827"/>
                <a:gd name="connsiteX35" fmla="*/ 5845023 w 6873239"/>
                <a:gd name="connsiteY35" fmla="*/ 4090659 h 5317827"/>
                <a:gd name="connsiteX36" fmla="*/ 5849076 w 6873239"/>
                <a:gd name="connsiteY36" fmla="*/ 4983256 h 5317827"/>
                <a:gd name="connsiteX37" fmla="*/ 5737284 w 6873239"/>
                <a:gd name="connsiteY37" fmla="*/ 5278507 h 5317827"/>
                <a:gd name="connsiteX38" fmla="*/ 5425780 w 6873239"/>
                <a:gd name="connsiteY38" fmla="*/ 5248316 h 5317827"/>
                <a:gd name="connsiteX39" fmla="*/ 5347410 w 6873239"/>
                <a:gd name="connsiteY39" fmla="*/ 4909709 h 5317827"/>
                <a:gd name="connsiteX40" fmla="*/ 5358699 w 6873239"/>
                <a:gd name="connsiteY40" fmla="*/ 3700878 h 5317827"/>
                <a:gd name="connsiteX41" fmla="*/ 5345913 w 6873239"/>
                <a:gd name="connsiteY41" fmla="*/ 3393429 h 5317827"/>
                <a:gd name="connsiteX42" fmla="*/ 5308731 w 6873239"/>
                <a:gd name="connsiteY42" fmla="*/ 3338059 h 5317827"/>
                <a:gd name="connsiteX43" fmla="*/ 5265903 w 6873239"/>
                <a:gd name="connsiteY43" fmla="*/ 3412479 h 5317827"/>
                <a:gd name="connsiteX44" fmla="*/ 5266387 w 6873239"/>
                <a:gd name="connsiteY44" fmla="*/ 3815322 h 5317827"/>
                <a:gd name="connsiteX45" fmla="*/ 5266677 w 6873239"/>
                <a:gd name="connsiteY45" fmla="*/ 4920270 h 5317827"/>
                <a:gd name="connsiteX46" fmla="*/ 5166604 w 6873239"/>
                <a:gd name="connsiteY46" fmla="*/ 5255502 h 5317827"/>
                <a:gd name="connsiteX47" fmla="*/ 4888956 w 6873239"/>
                <a:gd name="connsiteY47" fmla="*/ 5274842 h 5317827"/>
                <a:gd name="connsiteX48" fmla="*/ 4768676 w 6873239"/>
                <a:gd name="connsiteY48" fmla="*/ 4995409 h 5317827"/>
                <a:gd name="connsiteX49" fmla="*/ 4768531 w 6873239"/>
                <a:gd name="connsiteY49" fmla="*/ 4066975 h 5317827"/>
                <a:gd name="connsiteX50" fmla="*/ 4776151 w 6873239"/>
                <a:gd name="connsiteY50" fmla="*/ 3333815 h 5317827"/>
                <a:gd name="connsiteX51" fmla="*/ 4671979 w 6873239"/>
                <a:gd name="connsiteY51" fmla="*/ 1990573 h 5317827"/>
                <a:gd name="connsiteX52" fmla="*/ 4733662 w 6873239"/>
                <a:gd name="connsiteY52" fmla="*/ 1536219 h 5317827"/>
                <a:gd name="connsiteX53" fmla="*/ 4477958 w 6873239"/>
                <a:gd name="connsiteY53" fmla="*/ 1183818 h 5317827"/>
                <a:gd name="connsiteX54" fmla="*/ 3955458 w 6873239"/>
                <a:gd name="connsiteY54" fmla="*/ 767853 h 5317827"/>
                <a:gd name="connsiteX55" fmla="*/ 3375759 w 6873239"/>
                <a:gd name="connsiteY55" fmla="*/ 382416 h 5317827"/>
                <a:gd name="connsiteX56" fmla="*/ 2627359 w 6873239"/>
                <a:gd name="connsiteY56" fmla="*/ 879982 h 5317827"/>
                <a:gd name="connsiteX57" fmla="*/ 2361142 w 6873239"/>
                <a:gd name="connsiteY57" fmla="*/ 1115141 h 5317827"/>
                <a:gd name="connsiteX58" fmla="*/ 2257114 w 6873239"/>
                <a:gd name="connsiteY58" fmla="*/ 1303712 h 5317827"/>
                <a:gd name="connsiteX59" fmla="*/ 2218436 w 6873239"/>
                <a:gd name="connsiteY59" fmla="*/ 1597613 h 5317827"/>
                <a:gd name="connsiteX60" fmla="*/ 2218436 w 6873239"/>
                <a:gd name="connsiteY60" fmla="*/ 2928701 h 5317827"/>
                <a:gd name="connsiteX61" fmla="*/ 2215367 w 6873239"/>
                <a:gd name="connsiteY61" fmla="*/ 4800420 h 5317827"/>
                <a:gd name="connsiteX62" fmla="*/ 2153728 w 6873239"/>
                <a:gd name="connsiteY62" fmla="*/ 5222858 h 5317827"/>
                <a:gd name="connsiteX63" fmla="*/ 1818914 w 6873239"/>
                <a:gd name="connsiteY63" fmla="*/ 5287567 h 5317827"/>
                <a:gd name="connsiteX64" fmla="*/ 1639701 w 6873239"/>
                <a:gd name="connsiteY64" fmla="*/ 5053549 h 5317827"/>
                <a:gd name="connsiteX65" fmla="*/ 1643945 w 6873239"/>
                <a:gd name="connsiteY65" fmla="*/ 4691863 h 5317827"/>
                <a:gd name="connsiteX66" fmla="*/ 1643367 w 6873239"/>
                <a:gd name="connsiteY66" fmla="*/ 3506712 h 5317827"/>
                <a:gd name="connsiteX67" fmla="*/ 1604977 w 6873239"/>
                <a:gd name="connsiteY67" fmla="*/ 3345390 h 5317827"/>
                <a:gd name="connsiteX68" fmla="*/ 1570253 w 6873239"/>
                <a:gd name="connsiteY68" fmla="*/ 3495861 h 5317827"/>
                <a:gd name="connsiteX69" fmla="*/ 1597068 w 6873239"/>
                <a:gd name="connsiteY69" fmla="*/ 4801582 h 5317827"/>
                <a:gd name="connsiteX70" fmla="*/ 1554724 w 6873239"/>
                <a:gd name="connsiteY70" fmla="*/ 5186054 h 5317827"/>
                <a:gd name="connsiteX71" fmla="*/ 1350334 w 6873239"/>
                <a:gd name="connsiteY71" fmla="*/ 5313086 h 5317827"/>
                <a:gd name="connsiteX72" fmla="*/ 1114597 w 6873239"/>
                <a:gd name="connsiteY72" fmla="*/ 5270453 h 5317827"/>
                <a:gd name="connsiteX73" fmla="*/ 991519 w 6873239"/>
                <a:gd name="connsiteY73" fmla="*/ 5081593 h 5317827"/>
                <a:gd name="connsiteX74" fmla="*/ 999139 w 6873239"/>
                <a:gd name="connsiteY74" fmla="*/ 4585135 h 5317827"/>
                <a:gd name="connsiteX75" fmla="*/ 999139 w 6873239"/>
                <a:gd name="connsiteY75" fmla="*/ 1985509 h 5317827"/>
                <a:gd name="connsiteX76" fmla="*/ 987564 w 6873239"/>
                <a:gd name="connsiteY76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933909 w 6873239"/>
                <a:gd name="connsiteY33" fmla="*/ 1933279 h 5317827"/>
                <a:gd name="connsiteX34" fmla="*/ 5845121 w 6873239"/>
                <a:gd name="connsiteY34" fmla="*/ 3333960 h 5317827"/>
                <a:gd name="connsiteX35" fmla="*/ 5845023 w 6873239"/>
                <a:gd name="connsiteY35" fmla="*/ 4090659 h 5317827"/>
                <a:gd name="connsiteX36" fmla="*/ 5849076 w 6873239"/>
                <a:gd name="connsiteY36" fmla="*/ 4983256 h 5317827"/>
                <a:gd name="connsiteX37" fmla="*/ 5737284 w 6873239"/>
                <a:gd name="connsiteY37" fmla="*/ 5278507 h 5317827"/>
                <a:gd name="connsiteX38" fmla="*/ 5425780 w 6873239"/>
                <a:gd name="connsiteY38" fmla="*/ 5248316 h 5317827"/>
                <a:gd name="connsiteX39" fmla="*/ 5347410 w 6873239"/>
                <a:gd name="connsiteY39" fmla="*/ 4909709 h 5317827"/>
                <a:gd name="connsiteX40" fmla="*/ 5358699 w 6873239"/>
                <a:gd name="connsiteY40" fmla="*/ 3700878 h 5317827"/>
                <a:gd name="connsiteX41" fmla="*/ 5345913 w 6873239"/>
                <a:gd name="connsiteY41" fmla="*/ 3393429 h 5317827"/>
                <a:gd name="connsiteX42" fmla="*/ 5308731 w 6873239"/>
                <a:gd name="connsiteY42" fmla="*/ 3338059 h 5317827"/>
                <a:gd name="connsiteX43" fmla="*/ 5265903 w 6873239"/>
                <a:gd name="connsiteY43" fmla="*/ 3412479 h 5317827"/>
                <a:gd name="connsiteX44" fmla="*/ 5266387 w 6873239"/>
                <a:gd name="connsiteY44" fmla="*/ 3815322 h 5317827"/>
                <a:gd name="connsiteX45" fmla="*/ 5266677 w 6873239"/>
                <a:gd name="connsiteY45" fmla="*/ 4920270 h 5317827"/>
                <a:gd name="connsiteX46" fmla="*/ 5166604 w 6873239"/>
                <a:gd name="connsiteY46" fmla="*/ 5255502 h 5317827"/>
                <a:gd name="connsiteX47" fmla="*/ 4888956 w 6873239"/>
                <a:gd name="connsiteY47" fmla="*/ 5274842 h 5317827"/>
                <a:gd name="connsiteX48" fmla="*/ 4768676 w 6873239"/>
                <a:gd name="connsiteY48" fmla="*/ 4995409 h 5317827"/>
                <a:gd name="connsiteX49" fmla="*/ 4768531 w 6873239"/>
                <a:gd name="connsiteY49" fmla="*/ 4066975 h 5317827"/>
                <a:gd name="connsiteX50" fmla="*/ 4776151 w 6873239"/>
                <a:gd name="connsiteY50" fmla="*/ 3333815 h 5317827"/>
                <a:gd name="connsiteX51" fmla="*/ 4733662 w 6873239"/>
                <a:gd name="connsiteY51" fmla="*/ 1536219 h 5317827"/>
                <a:gd name="connsiteX52" fmla="*/ 4477958 w 6873239"/>
                <a:gd name="connsiteY52" fmla="*/ 1183818 h 5317827"/>
                <a:gd name="connsiteX53" fmla="*/ 3955458 w 6873239"/>
                <a:gd name="connsiteY53" fmla="*/ 767853 h 5317827"/>
                <a:gd name="connsiteX54" fmla="*/ 3375759 w 6873239"/>
                <a:gd name="connsiteY54" fmla="*/ 382416 h 5317827"/>
                <a:gd name="connsiteX55" fmla="*/ 2627359 w 6873239"/>
                <a:gd name="connsiteY55" fmla="*/ 879982 h 5317827"/>
                <a:gd name="connsiteX56" fmla="*/ 2361142 w 6873239"/>
                <a:gd name="connsiteY56" fmla="*/ 1115141 h 5317827"/>
                <a:gd name="connsiteX57" fmla="*/ 2257114 w 6873239"/>
                <a:gd name="connsiteY57" fmla="*/ 1303712 h 5317827"/>
                <a:gd name="connsiteX58" fmla="*/ 2218436 w 6873239"/>
                <a:gd name="connsiteY58" fmla="*/ 1597613 h 5317827"/>
                <a:gd name="connsiteX59" fmla="*/ 2218436 w 6873239"/>
                <a:gd name="connsiteY59" fmla="*/ 2928701 h 5317827"/>
                <a:gd name="connsiteX60" fmla="*/ 2215367 w 6873239"/>
                <a:gd name="connsiteY60" fmla="*/ 4800420 h 5317827"/>
                <a:gd name="connsiteX61" fmla="*/ 2153728 w 6873239"/>
                <a:gd name="connsiteY61" fmla="*/ 5222858 h 5317827"/>
                <a:gd name="connsiteX62" fmla="*/ 1818914 w 6873239"/>
                <a:gd name="connsiteY62" fmla="*/ 5287567 h 5317827"/>
                <a:gd name="connsiteX63" fmla="*/ 1639701 w 6873239"/>
                <a:gd name="connsiteY63" fmla="*/ 5053549 h 5317827"/>
                <a:gd name="connsiteX64" fmla="*/ 1643945 w 6873239"/>
                <a:gd name="connsiteY64" fmla="*/ 4691863 h 5317827"/>
                <a:gd name="connsiteX65" fmla="*/ 1643367 w 6873239"/>
                <a:gd name="connsiteY65" fmla="*/ 3506712 h 5317827"/>
                <a:gd name="connsiteX66" fmla="*/ 1604977 w 6873239"/>
                <a:gd name="connsiteY66" fmla="*/ 3345390 h 5317827"/>
                <a:gd name="connsiteX67" fmla="*/ 1570253 w 6873239"/>
                <a:gd name="connsiteY67" fmla="*/ 3495861 h 5317827"/>
                <a:gd name="connsiteX68" fmla="*/ 1597068 w 6873239"/>
                <a:gd name="connsiteY68" fmla="*/ 4801582 h 5317827"/>
                <a:gd name="connsiteX69" fmla="*/ 1554724 w 6873239"/>
                <a:gd name="connsiteY69" fmla="*/ 5186054 h 5317827"/>
                <a:gd name="connsiteX70" fmla="*/ 1350334 w 6873239"/>
                <a:gd name="connsiteY70" fmla="*/ 5313086 h 5317827"/>
                <a:gd name="connsiteX71" fmla="*/ 1114597 w 6873239"/>
                <a:gd name="connsiteY71" fmla="*/ 5270453 h 5317827"/>
                <a:gd name="connsiteX72" fmla="*/ 991519 w 6873239"/>
                <a:gd name="connsiteY72" fmla="*/ 5081593 h 5317827"/>
                <a:gd name="connsiteX73" fmla="*/ 999139 w 6873239"/>
                <a:gd name="connsiteY73" fmla="*/ 4585135 h 5317827"/>
                <a:gd name="connsiteX74" fmla="*/ 999139 w 6873239"/>
                <a:gd name="connsiteY74" fmla="*/ 1985509 h 5317827"/>
                <a:gd name="connsiteX75" fmla="*/ 987564 w 6873239"/>
                <a:gd name="connsiteY75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845121 w 6873239"/>
                <a:gd name="connsiteY33" fmla="*/ 3333960 h 5317827"/>
                <a:gd name="connsiteX34" fmla="*/ 5845023 w 6873239"/>
                <a:gd name="connsiteY34" fmla="*/ 4090659 h 5317827"/>
                <a:gd name="connsiteX35" fmla="*/ 5849076 w 6873239"/>
                <a:gd name="connsiteY35" fmla="*/ 4983256 h 5317827"/>
                <a:gd name="connsiteX36" fmla="*/ 5737284 w 6873239"/>
                <a:gd name="connsiteY36" fmla="*/ 5278507 h 5317827"/>
                <a:gd name="connsiteX37" fmla="*/ 5425780 w 6873239"/>
                <a:gd name="connsiteY37" fmla="*/ 5248316 h 5317827"/>
                <a:gd name="connsiteX38" fmla="*/ 5347410 w 6873239"/>
                <a:gd name="connsiteY38" fmla="*/ 4909709 h 5317827"/>
                <a:gd name="connsiteX39" fmla="*/ 5358699 w 6873239"/>
                <a:gd name="connsiteY39" fmla="*/ 3700878 h 5317827"/>
                <a:gd name="connsiteX40" fmla="*/ 5345913 w 6873239"/>
                <a:gd name="connsiteY40" fmla="*/ 3393429 h 5317827"/>
                <a:gd name="connsiteX41" fmla="*/ 5308731 w 6873239"/>
                <a:gd name="connsiteY41" fmla="*/ 3338059 h 5317827"/>
                <a:gd name="connsiteX42" fmla="*/ 5265903 w 6873239"/>
                <a:gd name="connsiteY42" fmla="*/ 3412479 h 5317827"/>
                <a:gd name="connsiteX43" fmla="*/ 5266387 w 6873239"/>
                <a:gd name="connsiteY43" fmla="*/ 3815322 h 5317827"/>
                <a:gd name="connsiteX44" fmla="*/ 5266677 w 6873239"/>
                <a:gd name="connsiteY44" fmla="*/ 4920270 h 5317827"/>
                <a:gd name="connsiteX45" fmla="*/ 5166604 w 6873239"/>
                <a:gd name="connsiteY45" fmla="*/ 5255502 h 5317827"/>
                <a:gd name="connsiteX46" fmla="*/ 4888956 w 6873239"/>
                <a:gd name="connsiteY46" fmla="*/ 5274842 h 5317827"/>
                <a:gd name="connsiteX47" fmla="*/ 4768676 w 6873239"/>
                <a:gd name="connsiteY47" fmla="*/ 4995409 h 5317827"/>
                <a:gd name="connsiteX48" fmla="*/ 4768531 w 6873239"/>
                <a:gd name="connsiteY48" fmla="*/ 4066975 h 5317827"/>
                <a:gd name="connsiteX49" fmla="*/ 4776151 w 6873239"/>
                <a:gd name="connsiteY49" fmla="*/ 3333815 h 5317827"/>
                <a:gd name="connsiteX50" fmla="*/ 4733662 w 6873239"/>
                <a:gd name="connsiteY50" fmla="*/ 1536219 h 5317827"/>
                <a:gd name="connsiteX51" fmla="*/ 4477958 w 6873239"/>
                <a:gd name="connsiteY51" fmla="*/ 1183818 h 5317827"/>
                <a:gd name="connsiteX52" fmla="*/ 3955458 w 6873239"/>
                <a:gd name="connsiteY52" fmla="*/ 767853 h 5317827"/>
                <a:gd name="connsiteX53" fmla="*/ 3375759 w 6873239"/>
                <a:gd name="connsiteY53" fmla="*/ 382416 h 5317827"/>
                <a:gd name="connsiteX54" fmla="*/ 2627359 w 6873239"/>
                <a:gd name="connsiteY54" fmla="*/ 879982 h 5317827"/>
                <a:gd name="connsiteX55" fmla="*/ 2361142 w 6873239"/>
                <a:gd name="connsiteY55" fmla="*/ 1115141 h 5317827"/>
                <a:gd name="connsiteX56" fmla="*/ 2257114 w 6873239"/>
                <a:gd name="connsiteY56" fmla="*/ 1303712 h 5317827"/>
                <a:gd name="connsiteX57" fmla="*/ 2218436 w 6873239"/>
                <a:gd name="connsiteY57" fmla="*/ 1597613 h 5317827"/>
                <a:gd name="connsiteX58" fmla="*/ 2218436 w 6873239"/>
                <a:gd name="connsiteY58" fmla="*/ 2928701 h 5317827"/>
                <a:gd name="connsiteX59" fmla="*/ 2215367 w 6873239"/>
                <a:gd name="connsiteY59" fmla="*/ 4800420 h 5317827"/>
                <a:gd name="connsiteX60" fmla="*/ 2153728 w 6873239"/>
                <a:gd name="connsiteY60" fmla="*/ 5222858 h 5317827"/>
                <a:gd name="connsiteX61" fmla="*/ 1818914 w 6873239"/>
                <a:gd name="connsiteY61" fmla="*/ 5287567 h 5317827"/>
                <a:gd name="connsiteX62" fmla="*/ 1639701 w 6873239"/>
                <a:gd name="connsiteY62" fmla="*/ 5053549 h 5317827"/>
                <a:gd name="connsiteX63" fmla="*/ 1643945 w 6873239"/>
                <a:gd name="connsiteY63" fmla="*/ 4691863 h 5317827"/>
                <a:gd name="connsiteX64" fmla="*/ 1643367 w 6873239"/>
                <a:gd name="connsiteY64" fmla="*/ 3506712 h 5317827"/>
                <a:gd name="connsiteX65" fmla="*/ 1604977 w 6873239"/>
                <a:gd name="connsiteY65" fmla="*/ 3345390 h 5317827"/>
                <a:gd name="connsiteX66" fmla="*/ 1570253 w 6873239"/>
                <a:gd name="connsiteY66" fmla="*/ 3495861 h 5317827"/>
                <a:gd name="connsiteX67" fmla="*/ 1597068 w 6873239"/>
                <a:gd name="connsiteY67" fmla="*/ 4801582 h 5317827"/>
                <a:gd name="connsiteX68" fmla="*/ 1554724 w 6873239"/>
                <a:gd name="connsiteY68" fmla="*/ 5186054 h 5317827"/>
                <a:gd name="connsiteX69" fmla="*/ 1350334 w 6873239"/>
                <a:gd name="connsiteY69" fmla="*/ 5313086 h 5317827"/>
                <a:gd name="connsiteX70" fmla="*/ 1114597 w 6873239"/>
                <a:gd name="connsiteY70" fmla="*/ 5270453 h 5317827"/>
                <a:gd name="connsiteX71" fmla="*/ 991519 w 6873239"/>
                <a:gd name="connsiteY71" fmla="*/ 5081593 h 5317827"/>
                <a:gd name="connsiteX72" fmla="*/ 999139 w 6873239"/>
                <a:gd name="connsiteY72" fmla="*/ 4585135 h 5317827"/>
                <a:gd name="connsiteX73" fmla="*/ 999139 w 6873239"/>
                <a:gd name="connsiteY73" fmla="*/ 1985509 h 5317827"/>
                <a:gd name="connsiteX74" fmla="*/ 987564 w 6873239"/>
                <a:gd name="connsiteY74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845121 w 6873239"/>
                <a:gd name="connsiteY33" fmla="*/ 3333960 h 5317827"/>
                <a:gd name="connsiteX34" fmla="*/ 5845023 w 6873239"/>
                <a:gd name="connsiteY34" fmla="*/ 4090659 h 5317827"/>
                <a:gd name="connsiteX35" fmla="*/ 5849076 w 6873239"/>
                <a:gd name="connsiteY35" fmla="*/ 4983256 h 5317827"/>
                <a:gd name="connsiteX36" fmla="*/ 5737284 w 6873239"/>
                <a:gd name="connsiteY36" fmla="*/ 5278507 h 5317827"/>
                <a:gd name="connsiteX37" fmla="*/ 5425780 w 6873239"/>
                <a:gd name="connsiteY37" fmla="*/ 5248316 h 5317827"/>
                <a:gd name="connsiteX38" fmla="*/ 5347410 w 6873239"/>
                <a:gd name="connsiteY38" fmla="*/ 4909709 h 5317827"/>
                <a:gd name="connsiteX39" fmla="*/ 5358699 w 6873239"/>
                <a:gd name="connsiteY39" fmla="*/ 3700878 h 5317827"/>
                <a:gd name="connsiteX40" fmla="*/ 5345913 w 6873239"/>
                <a:gd name="connsiteY40" fmla="*/ 3393429 h 5317827"/>
                <a:gd name="connsiteX41" fmla="*/ 5308731 w 6873239"/>
                <a:gd name="connsiteY41" fmla="*/ 3338059 h 5317827"/>
                <a:gd name="connsiteX42" fmla="*/ 5265903 w 6873239"/>
                <a:gd name="connsiteY42" fmla="*/ 3412479 h 5317827"/>
                <a:gd name="connsiteX43" fmla="*/ 5266387 w 6873239"/>
                <a:gd name="connsiteY43" fmla="*/ 3815322 h 5317827"/>
                <a:gd name="connsiteX44" fmla="*/ 5266677 w 6873239"/>
                <a:gd name="connsiteY44" fmla="*/ 4920270 h 5317827"/>
                <a:gd name="connsiteX45" fmla="*/ 5166604 w 6873239"/>
                <a:gd name="connsiteY45" fmla="*/ 5255502 h 5317827"/>
                <a:gd name="connsiteX46" fmla="*/ 4888956 w 6873239"/>
                <a:gd name="connsiteY46" fmla="*/ 5274842 h 5317827"/>
                <a:gd name="connsiteX47" fmla="*/ 4768676 w 6873239"/>
                <a:gd name="connsiteY47" fmla="*/ 4995409 h 5317827"/>
                <a:gd name="connsiteX48" fmla="*/ 4768531 w 6873239"/>
                <a:gd name="connsiteY48" fmla="*/ 4066975 h 5317827"/>
                <a:gd name="connsiteX49" fmla="*/ 4724720 w 6873239"/>
                <a:gd name="connsiteY49" fmla="*/ 3333813 h 5317827"/>
                <a:gd name="connsiteX50" fmla="*/ 4733662 w 6873239"/>
                <a:gd name="connsiteY50" fmla="*/ 1536219 h 5317827"/>
                <a:gd name="connsiteX51" fmla="*/ 4477958 w 6873239"/>
                <a:gd name="connsiteY51" fmla="*/ 1183818 h 5317827"/>
                <a:gd name="connsiteX52" fmla="*/ 3955458 w 6873239"/>
                <a:gd name="connsiteY52" fmla="*/ 767853 h 5317827"/>
                <a:gd name="connsiteX53" fmla="*/ 3375759 w 6873239"/>
                <a:gd name="connsiteY53" fmla="*/ 382416 h 5317827"/>
                <a:gd name="connsiteX54" fmla="*/ 2627359 w 6873239"/>
                <a:gd name="connsiteY54" fmla="*/ 879982 h 5317827"/>
                <a:gd name="connsiteX55" fmla="*/ 2361142 w 6873239"/>
                <a:gd name="connsiteY55" fmla="*/ 1115141 h 5317827"/>
                <a:gd name="connsiteX56" fmla="*/ 2257114 w 6873239"/>
                <a:gd name="connsiteY56" fmla="*/ 1303712 h 5317827"/>
                <a:gd name="connsiteX57" fmla="*/ 2218436 w 6873239"/>
                <a:gd name="connsiteY57" fmla="*/ 1597613 h 5317827"/>
                <a:gd name="connsiteX58" fmla="*/ 2218436 w 6873239"/>
                <a:gd name="connsiteY58" fmla="*/ 2928701 h 5317827"/>
                <a:gd name="connsiteX59" fmla="*/ 2215367 w 6873239"/>
                <a:gd name="connsiteY59" fmla="*/ 4800420 h 5317827"/>
                <a:gd name="connsiteX60" fmla="*/ 2153728 w 6873239"/>
                <a:gd name="connsiteY60" fmla="*/ 5222858 h 5317827"/>
                <a:gd name="connsiteX61" fmla="*/ 1818914 w 6873239"/>
                <a:gd name="connsiteY61" fmla="*/ 5287567 h 5317827"/>
                <a:gd name="connsiteX62" fmla="*/ 1639701 w 6873239"/>
                <a:gd name="connsiteY62" fmla="*/ 5053549 h 5317827"/>
                <a:gd name="connsiteX63" fmla="*/ 1643945 w 6873239"/>
                <a:gd name="connsiteY63" fmla="*/ 4691863 h 5317827"/>
                <a:gd name="connsiteX64" fmla="*/ 1643367 w 6873239"/>
                <a:gd name="connsiteY64" fmla="*/ 3506712 h 5317827"/>
                <a:gd name="connsiteX65" fmla="*/ 1604977 w 6873239"/>
                <a:gd name="connsiteY65" fmla="*/ 3345390 h 5317827"/>
                <a:gd name="connsiteX66" fmla="*/ 1570253 w 6873239"/>
                <a:gd name="connsiteY66" fmla="*/ 3495861 h 5317827"/>
                <a:gd name="connsiteX67" fmla="*/ 1597068 w 6873239"/>
                <a:gd name="connsiteY67" fmla="*/ 4801582 h 5317827"/>
                <a:gd name="connsiteX68" fmla="*/ 1554724 w 6873239"/>
                <a:gd name="connsiteY68" fmla="*/ 5186054 h 5317827"/>
                <a:gd name="connsiteX69" fmla="*/ 1350334 w 6873239"/>
                <a:gd name="connsiteY69" fmla="*/ 5313086 h 5317827"/>
                <a:gd name="connsiteX70" fmla="*/ 1114597 w 6873239"/>
                <a:gd name="connsiteY70" fmla="*/ 5270453 h 5317827"/>
                <a:gd name="connsiteX71" fmla="*/ 991519 w 6873239"/>
                <a:gd name="connsiteY71" fmla="*/ 5081593 h 5317827"/>
                <a:gd name="connsiteX72" fmla="*/ 999139 w 6873239"/>
                <a:gd name="connsiteY72" fmla="*/ 4585135 h 5317827"/>
                <a:gd name="connsiteX73" fmla="*/ 999139 w 6873239"/>
                <a:gd name="connsiteY73" fmla="*/ 1985509 h 5317827"/>
                <a:gd name="connsiteX74" fmla="*/ 987564 w 6873239"/>
                <a:gd name="connsiteY74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845121 w 6873239"/>
                <a:gd name="connsiteY33" fmla="*/ 3333960 h 5317827"/>
                <a:gd name="connsiteX34" fmla="*/ 5845023 w 6873239"/>
                <a:gd name="connsiteY34" fmla="*/ 4090659 h 5317827"/>
                <a:gd name="connsiteX35" fmla="*/ 5849076 w 6873239"/>
                <a:gd name="connsiteY35" fmla="*/ 4983256 h 5317827"/>
                <a:gd name="connsiteX36" fmla="*/ 5737284 w 6873239"/>
                <a:gd name="connsiteY36" fmla="*/ 5278507 h 5317827"/>
                <a:gd name="connsiteX37" fmla="*/ 5425780 w 6873239"/>
                <a:gd name="connsiteY37" fmla="*/ 5248316 h 5317827"/>
                <a:gd name="connsiteX38" fmla="*/ 5347410 w 6873239"/>
                <a:gd name="connsiteY38" fmla="*/ 4909709 h 5317827"/>
                <a:gd name="connsiteX39" fmla="*/ 5358699 w 6873239"/>
                <a:gd name="connsiteY39" fmla="*/ 3700878 h 5317827"/>
                <a:gd name="connsiteX40" fmla="*/ 5345913 w 6873239"/>
                <a:gd name="connsiteY40" fmla="*/ 3393429 h 5317827"/>
                <a:gd name="connsiteX41" fmla="*/ 5308731 w 6873239"/>
                <a:gd name="connsiteY41" fmla="*/ 3338059 h 5317827"/>
                <a:gd name="connsiteX42" fmla="*/ 5265903 w 6873239"/>
                <a:gd name="connsiteY42" fmla="*/ 3412479 h 5317827"/>
                <a:gd name="connsiteX43" fmla="*/ 5266387 w 6873239"/>
                <a:gd name="connsiteY43" fmla="*/ 3815322 h 5317827"/>
                <a:gd name="connsiteX44" fmla="*/ 5266677 w 6873239"/>
                <a:gd name="connsiteY44" fmla="*/ 4920270 h 5317827"/>
                <a:gd name="connsiteX45" fmla="*/ 5166604 w 6873239"/>
                <a:gd name="connsiteY45" fmla="*/ 5255502 h 5317827"/>
                <a:gd name="connsiteX46" fmla="*/ 4888956 w 6873239"/>
                <a:gd name="connsiteY46" fmla="*/ 5274842 h 5317827"/>
                <a:gd name="connsiteX47" fmla="*/ 4768676 w 6873239"/>
                <a:gd name="connsiteY47" fmla="*/ 4995409 h 5317827"/>
                <a:gd name="connsiteX48" fmla="*/ 4734247 w 6873239"/>
                <a:gd name="connsiteY48" fmla="*/ 4122685 h 5317827"/>
                <a:gd name="connsiteX49" fmla="*/ 4724720 w 6873239"/>
                <a:gd name="connsiteY49" fmla="*/ 3333813 h 5317827"/>
                <a:gd name="connsiteX50" fmla="*/ 4733662 w 6873239"/>
                <a:gd name="connsiteY50" fmla="*/ 1536219 h 5317827"/>
                <a:gd name="connsiteX51" fmla="*/ 4477958 w 6873239"/>
                <a:gd name="connsiteY51" fmla="*/ 1183818 h 5317827"/>
                <a:gd name="connsiteX52" fmla="*/ 3955458 w 6873239"/>
                <a:gd name="connsiteY52" fmla="*/ 767853 h 5317827"/>
                <a:gd name="connsiteX53" fmla="*/ 3375759 w 6873239"/>
                <a:gd name="connsiteY53" fmla="*/ 382416 h 5317827"/>
                <a:gd name="connsiteX54" fmla="*/ 2627359 w 6873239"/>
                <a:gd name="connsiteY54" fmla="*/ 879982 h 5317827"/>
                <a:gd name="connsiteX55" fmla="*/ 2361142 w 6873239"/>
                <a:gd name="connsiteY55" fmla="*/ 1115141 h 5317827"/>
                <a:gd name="connsiteX56" fmla="*/ 2257114 w 6873239"/>
                <a:gd name="connsiteY56" fmla="*/ 1303712 h 5317827"/>
                <a:gd name="connsiteX57" fmla="*/ 2218436 w 6873239"/>
                <a:gd name="connsiteY57" fmla="*/ 1597613 h 5317827"/>
                <a:gd name="connsiteX58" fmla="*/ 2218436 w 6873239"/>
                <a:gd name="connsiteY58" fmla="*/ 2928701 h 5317827"/>
                <a:gd name="connsiteX59" fmla="*/ 2215367 w 6873239"/>
                <a:gd name="connsiteY59" fmla="*/ 4800420 h 5317827"/>
                <a:gd name="connsiteX60" fmla="*/ 2153728 w 6873239"/>
                <a:gd name="connsiteY60" fmla="*/ 5222858 h 5317827"/>
                <a:gd name="connsiteX61" fmla="*/ 1818914 w 6873239"/>
                <a:gd name="connsiteY61" fmla="*/ 5287567 h 5317827"/>
                <a:gd name="connsiteX62" fmla="*/ 1639701 w 6873239"/>
                <a:gd name="connsiteY62" fmla="*/ 5053549 h 5317827"/>
                <a:gd name="connsiteX63" fmla="*/ 1643945 w 6873239"/>
                <a:gd name="connsiteY63" fmla="*/ 4691863 h 5317827"/>
                <a:gd name="connsiteX64" fmla="*/ 1643367 w 6873239"/>
                <a:gd name="connsiteY64" fmla="*/ 3506712 h 5317827"/>
                <a:gd name="connsiteX65" fmla="*/ 1604977 w 6873239"/>
                <a:gd name="connsiteY65" fmla="*/ 3345390 h 5317827"/>
                <a:gd name="connsiteX66" fmla="*/ 1570253 w 6873239"/>
                <a:gd name="connsiteY66" fmla="*/ 3495861 h 5317827"/>
                <a:gd name="connsiteX67" fmla="*/ 1597068 w 6873239"/>
                <a:gd name="connsiteY67" fmla="*/ 4801582 h 5317827"/>
                <a:gd name="connsiteX68" fmla="*/ 1554724 w 6873239"/>
                <a:gd name="connsiteY68" fmla="*/ 5186054 h 5317827"/>
                <a:gd name="connsiteX69" fmla="*/ 1350334 w 6873239"/>
                <a:gd name="connsiteY69" fmla="*/ 5313086 h 5317827"/>
                <a:gd name="connsiteX70" fmla="*/ 1114597 w 6873239"/>
                <a:gd name="connsiteY70" fmla="*/ 5270453 h 5317827"/>
                <a:gd name="connsiteX71" fmla="*/ 991519 w 6873239"/>
                <a:gd name="connsiteY71" fmla="*/ 5081593 h 5317827"/>
                <a:gd name="connsiteX72" fmla="*/ 999139 w 6873239"/>
                <a:gd name="connsiteY72" fmla="*/ 4585135 h 5317827"/>
                <a:gd name="connsiteX73" fmla="*/ 999139 w 6873239"/>
                <a:gd name="connsiteY73" fmla="*/ 1985509 h 5317827"/>
                <a:gd name="connsiteX74" fmla="*/ 987564 w 6873239"/>
                <a:gd name="connsiteY74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896553 w 6873239"/>
                <a:gd name="connsiteY33" fmla="*/ 3333963 h 5317827"/>
                <a:gd name="connsiteX34" fmla="*/ 5845023 w 6873239"/>
                <a:gd name="connsiteY34" fmla="*/ 4090659 h 5317827"/>
                <a:gd name="connsiteX35" fmla="*/ 5849076 w 6873239"/>
                <a:gd name="connsiteY35" fmla="*/ 4983256 h 5317827"/>
                <a:gd name="connsiteX36" fmla="*/ 5737284 w 6873239"/>
                <a:gd name="connsiteY36" fmla="*/ 5278507 h 5317827"/>
                <a:gd name="connsiteX37" fmla="*/ 5425780 w 6873239"/>
                <a:gd name="connsiteY37" fmla="*/ 5248316 h 5317827"/>
                <a:gd name="connsiteX38" fmla="*/ 5347410 w 6873239"/>
                <a:gd name="connsiteY38" fmla="*/ 4909709 h 5317827"/>
                <a:gd name="connsiteX39" fmla="*/ 5358699 w 6873239"/>
                <a:gd name="connsiteY39" fmla="*/ 3700878 h 5317827"/>
                <a:gd name="connsiteX40" fmla="*/ 5345913 w 6873239"/>
                <a:gd name="connsiteY40" fmla="*/ 3393429 h 5317827"/>
                <a:gd name="connsiteX41" fmla="*/ 5308731 w 6873239"/>
                <a:gd name="connsiteY41" fmla="*/ 3338059 h 5317827"/>
                <a:gd name="connsiteX42" fmla="*/ 5265903 w 6873239"/>
                <a:gd name="connsiteY42" fmla="*/ 3412479 h 5317827"/>
                <a:gd name="connsiteX43" fmla="*/ 5266387 w 6873239"/>
                <a:gd name="connsiteY43" fmla="*/ 3815322 h 5317827"/>
                <a:gd name="connsiteX44" fmla="*/ 5266677 w 6873239"/>
                <a:gd name="connsiteY44" fmla="*/ 4920270 h 5317827"/>
                <a:gd name="connsiteX45" fmla="*/ 5166604 w 6873239"/>
                <a:gd name="connsiteY45" fmla="*/ 5255502 h 5317827"/>
                <a:gd name="connsiteX46" fmla="*/ 4888956 w 6873239"/>
                <a:gd name="connsiteY46" fmla="*/ 5274842 h 5317827"/>
                <a:gd name="connsiteX47" fmla="*/ 4768676 w 6873239"/>
                <a:gd name="connsiteY47" fmla="*/ 4995409 h 5317827"/>
                <a:gd name="connsiteX48" fmla="*/ 4734247 w 6873239"/>
                <a:gd name="connsiteY48" fmla="*/ 4122685 h 5317827"/>
                <a:gd name="connsiteX49" fmla="*/ 4724720 w 6873239"/>
                <a:gd name="connsiteY49" fmla="*/ 3333813 h 5317827"/>
                <a:gd name="connsiteX50" fmla="*/ 4733662 w 6873239"/>
                <a:gd name="connsiteY50" fmla="*/ 1536219 h 5317827"/>
                <a:gd name="connsiteX51" fmla="*/ 4477958 w 6873239"/>
                <a:gd name="connsiteY51" fmla="*/ 1183818 h 5317827"/>
                <a:gd name="connsiteX52" fmla="*/ 3955458 w 6873239"/>
                <a:gd name="connsiteY52" fmla="*/ 767853 h 5317827"/>
                <a:gd name="connsiteX53" fmla="*/ 3375759 w 6873239"/>
                <a:gd name="connsiteY53" fmla="*/ 382416 h 5317827"/>
                <a:gd name="connsiteX54" fmla="*/ 2627359 w 6873239"/>
                <a:gd name="connsiteY54" fmla="*/ 879982 h 5317827"/>
                <a:gd name="connsiteX55" fmla="*/ 2361142 w 6873239"/>
                <a:gd name="connsiteY55" fmla="*/ 1115141 h 5317827"/>
                <a:gd name="connsiteX56" fmla="*/ 2257114 w 6873239"/>
                <a:gd name="connsiteY56" fmla="*/ 1303712 h 5317827"/>
                <a:gd name="connsiteX57" fmla="*/ 2218436 w 6873239"/>
                <a:gd name="connsiteY57" fmla="*/ 1597613 h 5317827"/>
                <a:gd name="connsiteX58" fmla="*/ 2218436 w 6873239"/>
                <a:gd name="connsiteY58" fmla="*/ 2928701 h 5317827"/>
                <a:gd name="connsiteX59" fmla="*/ 2215367 w 6873239"/>
                <a:gd name="connsiteY59" fmla="*/ 4800420 h 5317827"/>
                <a:gd name="connsiteX60" fmla="*/ 2153728 w 6873239"/>
                <a:gd name="connsiteY60" fmla="*/ 5222858 h 5317827"/>
                <a:gd name="connsiteX61" fmla="*/ 1818914 w 6873239"/>
                <a:gd name="connsiteY61" fmla="*/ 5287567 h 5317827"/>
                <a:gd name="connsiteX62" fmla="*/ 1639701 w 6873239"/>
                <a:gd name="connsiteY62" fmla="*/ 5053549 h 5317827"/>
                <a:gd name="connsiteX63" fmla="*/ 1643945 w 6873239"/>
                <a:gd name="connsiteY63" fmla="*/ 4691863 h 5317827"/>
                <a:gd name="connsiteX64" fmla="*/ 1643367 w 6873239"/>
                <a:gd name="connsiteY64" fmla="*/ 3506712 h 5317827"/>
                <a:gd name="connsiteX65" fmla="*/ 1604977 w 6873239"/>
                <a:gd name="connsiteY65" fmla="*/ 3345390 h 5317827"/>
                <a:gd name="connsiteX66" fmla="*/ 1570253 w 6873239"/>
                <a:gd name="connsiteY66" fmla="*/ 3495861 h 5317827"/>
                <a:gd name="connsiteX67" fmla="*/ 1597068 w 6873239"/>
                <a:gd name="connsiteY67" fmla="*/ 4801582 h 5317827"/>
                <a:gd name="connsiteX68" fmla="*/ 1554724 w 6873239"/>
                <a:gd name="connsiteY68" fmla="*/ 5186054 h 5317827"/>
                <a:gd name="connsiteX69" fmla="*/ 1350334 w 6873239"/>
                <a:gd name="connsiteY69" fmla="*/ 5313086 h 5317827"/>
                <a:gd name="connsiteX70" fmla="*/ 1114597 w 6873239"/>
                <a:gd name="connsiteY70" fmla="*/ 5270453 h 5317827"/>
                <a:gd name="connsiteX71" fmla="*/ 991519 w 6873239"/>
                <a:gd name="connsiteY71" fmla="*/ 5081593 h 5317827"/>
                <a:gd name="connsiteX72" fmla="*/ 999139 w 6873239"/>
                <a:gd name="connsiteY72" fmla="*/ 4585135 h 5317827"/>
                <a:gd name="connsiteX73" fmla="*/ 999139 w 6873239"/>
                <a:gd name="connsiteY73" fmla="*/ 1985509 h 5317827"/>
                <a:gd name="connsiteX74" fmla="*/ 987564 w 6873239"/>
                <a:gd name="connsiteY74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896553 w 6873239"/>
                <a:gd name="connsiteY33" fmla="*/ 3333963 h 5317827"/>
                <a:gd name="connsiteX34" fmla="*/ 5896452 w 6873239"/>
                <a:gd name="connsiteY34" fmla="*/ 3979233 h 5317827"/>
                <a:gd name="connsiteX35" fmla="*/ 5849076 w 6873239"/>
                <a:gd name="connsiteY35" fmla="*/ 4983256 h 5317827"/>
                <a:gd name="connsiteX36" fmla="*/ 5737284 w 6873239"/>
                <a:gd name="connsiteY36" fmla="*/ 5278507 h 5317827"/>
                <a:gd name="connsiteX37" fmla="*/ 5425780 w 6873239"/>
                <a:gd name="connsiteY37" fmla="*/ 5248316 h 5317827"/>
                <a:gd name="connsiteX38" fmla="*/ 5347410 w 6873239"/>
                <a:gd name="connsiteY38" fmla="*/ 4909709 h 5317827"/>
                <a:gd name="connsiteX39" fmla="*/ 5358699 w 6873239"/>
                <a:gd name="connsiteY39" fmla="*/ 3700878 h 5317827"/>
                <a:gd name="connsiteX40" fmla="*/ 5345913 w 6873239"/>
                <a:gd name="connsiteY40" fmla="*/ 3393429 h 5317827"/>
                <a:gd name="connsiteX41" fmla="*/ 5308731 w 6873239"/>
                <a:gd name="connsiteY41" fmla="*/ 3338059 h 5317827"/>
                <a:gd name="connsiteX42" fmla="*/ 5265903 w 6873239"/>
                <a:gd name="connsiteY42" fmla="*/ 3412479 h 5317827"/>
                <a:gd name="connsiteX43" fmla="*/ 5266387 w 6873239"/>
                <a:gd name="connsiteY43" fmla="*/ 3815322 h 5317827"/>
                <a:gd name="connsiteX44" fmla="*/ 5266677 w 6873239"/>
                <a:gd name="connsiteY44" fmla="*/ 4920270 h 5317827"/>
                <a:gd name="connsiteX45" fmla="*/ 5166604 w 6873239"/>
                <a:gd name="connsiteY45" fmla="*/ 5255502 h 5317827"/>
                <a:gd name="connsiteX46" fmla="*/ 4888956 w 6873239"/>
                <a:gd name="connsiteY46" fmla="*/ 5274842 h 5317827"/>
                <a:gd name="connsiteX47" fmla="*/ 4768676 w 6873239"/>
                <a:gd name="connsiteY47" fmla="*/ 4995409 h 5317827"/>
                <a:gd name="connsiteX48" fmla="*/ 4734247 w 6873239"/>
                <a:gd name="connsiteY48" fmla="*/ 4122685 h 5317827"/>
                <a:gd name="connsiteX49" fmla="*/ 4724720 w 6873239"/>
                <a:gd name="connsiteY49" fmla="*/ 3333813 h 5317827"/>
                <a:gd name="connsiteX50" fmla="*/ 4733662 w 6873239"/>
                <a:gd name="connsiteY50" fmla="*/ 1536219 h 5317827"/>
                <a:gd name="connsiteX51" fmla="*/ 4477958 w 6873239"/>
                <a:gd name="connsiteY51" fmla="*/ 1183818 h 5317827"/>
                <a:gd name="connsiteX52" fmla="*/ 3955458 w 6873239"/>
                <a:gd name="connsiteY52" fmla="*/ 767853 h 5317827"/>
                <a:gd name="connsiteX53" fmla="*/ 3375759 w 6873239"/>
                <a:gd name="connsiteY53" fmla="*/ 382416 h 5317827"/>
                <a:gd name="connsiteX54" fmla="*/ 2627359 w 6873239"/>
                <a:gd name="connsiteY54" fmla="*/ 879982 h 5317827"/>
                <a:gd name="connsiteX55" fmla="*/ 2361142 w 6873239"/>
                <a:gd name="connsiteY55" fmla="*/ 1115141 h 5317827"/>
                <a:gd name="connsiteX56" fmla="*/ 2257114 w 6873239"/>
                <a:gd name="connsiteY56" fmla="*/ 1303712 h 5317827"/>
                <a:gd name="connsiteX57" fmla="*/ 2218436 w 6873239"/>
                <a:gd name="connsiteY57" fmla="*/ 1597613 h 5317827"/>
                <a:gd name="connsiteX58" fmla="*/ 2218436 w 6873239"/>
                <a:gd name="connsiteY58" fmla="*/ 2928701 h 5317827"/>
                <a:gd name="connsiteX59" fmla="*/ 2215367 w 6873239"/>
                <a:gd name="connsiteY59" fmla="*/ 4800420 h 5317827"/>
                <a:gd name="connsiteX60" fmla="*/ 2153728 w 6873239"/>
                <a:gd name="connsiteY60" fmla="*/ 5222858 h 5317827"/>
                <a:gd name="connsiteX61" fmla="*/ 1818914 w 6873239"/>
                <a:gd name="connsiteY61" fmla="*/ 5287567 h 5317827"/>
                <a:gd name="connsiteX62" fmla="*/ 1639701 w 6873239"/>
                <a:gd name="connsiteY62" fmla="*/ 5053549 h 5317827"/>
                <a:gd name="connsiteX63" fmla="*/ 1643945 w 6873239"/>
                <a:gd name="connsiteY63" fmla="*/ 4691863 h 5317827"/>
                <a:gd name="connsiteX64" fmla="*/ 1643367 w 6873239"/>
                <a:gd name="connsiteY64" fmla="*/ 3506712 h 5317827"/>
                <a:gd name="connsiteX65" fmla="*/ 1604977 w 6873239"/>
                <a:gd name="connsiteY65" fmla="*/ 3345390 h 5317827"/>
                <a:gd name="connsiteX66" fmla="*/ 1570253 w 6873239"/>
                <a:gd name="connsiteY66" fmla="*/ 3495861 h 5317827"/>
                <a:gd name="connsiteX67" fmla="*/ 1597068 w 6873239"/>
                <a:gd name="connsiteY67" fmla="*/ 4801582 h 5317827"/>
                <a:gd name="connsiteX68" fmla="*/ 1554724 w 6873239"/>
                <a:gd name="connsiteY68" fmla="*/ 5186054 h 5317827"/>
                <a:gd name="connsiteX69" fmla="*/ 1350334 w 6873239"/>
                <a:gd name="connsiteY69" fmla="*/ 5313086 h 5317827"/>
                <a:gd name="connsiteX70" fmla="*/ 1114597 w 6873239"/>
                <a:gd name="connsiteY70" fmla="*/ 5270453 h 5317827"/>
                <a:gd name="connsiteX71" fmla="*/ 991519 w 6873239"/>
                <a:gd name="connsiteY71" fmla="*/ 5081593 h 5317827"/>
                <a:gd name="connsiteX72" fmla="*/ 999139 w 6873239"/>
                <a:gd name="connsiteY72" fmla="*/ 4585135 h 5317827"/>
                <a:gd name="connsiteX73" fmla="*/ 999139 w 6873239"/>
                <a:gd name="connsiteY73" fmla="*/ 1985509 h 5317827"/>
                <a:gd name="connsiteX74" fmla="*/ 987564 w 6873239"/>
                <a:gd name="connsiteY74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896553 w 6873239"/>
                <a:gd name="connsiteY33" fmla="*/ 2943963 h 5317827"/>
                <a:gd name="connsiteX34" fmla="*/ 5896452 w 6873239"/>
                <a:gd name="connsiteY34" fmla="*/ 3979233 h 5317827"/>
                <a:gd name="connsiteX35" fmla="*/ 5849076 w 6873239"/>
                <a:gd name="connsiteY35" fmla="*/ 4983256 h 5317827"/>
                <a:gd name="connsiteX36" fmla="*/ 5737284 w 6873239"/>
                <a:gd name="connsiteY36" fmla="*/ 5278507 h 5317827"/>
                <a:gd name="connsiteX37" fmla="*/ 5425780 w 6873239"/>
                <a:gd name="connsiteY37" fmla="*/ 5248316 h 5317827"/>
                <a:gd name="connsiteX38" fmla="*/ 5347410 w 6873239"/>
                <a:gd name="connsiteY38" fmla="*/ 4909709 h 5317827"/>
                <a:gd name="connsiteX39" fmla="*/ 5358699 w 6873239"/>
                <a:gd name="connsiteY39" fmla="*/ 3700878 h 5317827"/>
                <a:gd name="connsiteX40" fmla="*/ 5345913 w 6873239"/>
                <a:gd name="connsiteY40" fmla="*/ 3393429 h 5317827"/>
                <a:gd name="connsiteX41" fmla="*/ 5308731 w 6873239"/>
                <a:gd name="connsiteY41" fmla="*/ 3338059 h 5317827"/>
                <a:gd name="connsiteX42" fmla="*/ 5265903 w 6873239"/>
                <a:gd name="connsiteY42" fmla="*/ 3412479 h 5317827"/>
                <a:gd name="connsiteX43" fmla="*/ 5266387 w 6873239"/>
                <a:gd name="connsiteY43" fmla="*/ 3815322 h 5317827"/>
                <a:gd name="connsiteX44" fmla="*/ 5266677 w 6873239"/>
                <a:gd name="connsiteY44" fmla="*/ 4920270 h 5317827"/>
                <a:gd name="connsiteX45" fmla="*/ 5166604 w 6873239"/>
                <a:gd name="connsiteY45" fmla="*/ 5255502 h 5317827"/>
                <a:gd name="connsiteX46" fmla="*/ 4888956 w 6873239"/>
                <a:gd name="connsiteY46" fmla="*/ 5274842 h 5317827"/>
                <a:gd name="connsiteX47" fmla="*/ 4768676 w 6873239"/>
                <a:gd name="connsiteY47" fmla="*/ 4995409 h 5317827"/>
                <a:gd name="connsiteX48" fmla="*/ 4734247 w 6873239"/>
                <a:gd name="connsiteY48" fmla="*/ 4122685 h 5317827"/>
                <a:gd name="connsiteX49" fmla="*/ 4724720 w 6873239"/>
                <a:gd name="connsiteY49" fmla="*/ 3333813 h 5317827"/>
                <a:gd name="connsiteX50" fmla="*/ 4733662 w 6873239"/>
                <a:gd name="connsiteY50" fmla="*/ 1536219 h 5317827"/>
                <a:gd name="connsiteX51" fmla="*/ 4477958 w 6873239"/>
                <a:gd name="connsiteY51" fmla="*/ 1183818 h 5317827"/>
                <a:gd name="connsiteX52" fmla="*/ 3955458 w 6873239"/>
                <a:gd name="connsiteY52" fmla="*/ 767853 h 5317827"/>
                <a:gd name="connsiteX53" fmla="*/ 3375759 w 6873239"/>
                <a:gd name="connsiteY53" fmla="*/ 382416 h 5317827"/>
                <a:gd name="connsiteX54" fmla="*/ 2627359 w 6873239"/>
                <a:gd name="connsiteY54" fmla="*/ 879982 h 5317827"/>
                <a:gd name="connsiteX55" fmla="*/ 2361142 w 6873239"/>
                <a:gd name="connsiteY55" fmla="*/ 1115141 h 5317827"/>
                <a:gd name="connsiteX56" fmla="*/ 2257114 w 6873239"/>
                <a:gd name="connsiteY56" fmla="*/ 1303712 h 5317827"/>
                <a:gd name="connsiteX57" fmla="*/ 2218436 w 6873239"/>
                <a:gd name="connsiteY57" fmla="*/ 1597613 h 5317827"/>
                <a:gd name="connsiteX58" fmla="*/ 2218436 w 6873239"/>
                <a:gd name="connsiteY58" fmla="*/ 2928701 h 5317827"/>
                <a:gd name="connsiteX59" fmla="*/ 2215367 w 6873239"/>
                <a:gd name="connsiteY59" fmla="*/ 4800420 h 5317827"/>
                <a:gd name="connsiteX60" fmla="*/ 2153728 w 6873239"/>
                <a:gd name="connsiteY60" fmla="*/ 5222858 h 5317827"/>
                <a:gd name="connsiteX61" fmla="*/ 1818914 w 6873239"/>
                <a:gd name="connsiteY61" fmla="*/ 5287567 h 5317827"/>
                <a:gd name="connsiteX62" fmla="*/ 1639701 w 6873239"/>
                <a:gd name="connsiteY62" fmla="*/ 5053549 h 5317827"/>
                <a:gd name="connsiteX63" fmla="*/ 1643945 w 6873239"/>
                <a:gd name="connsiteY63" fmla="*/ 4691863 h 5317827"/>
                <a:gd name="connsiteX64" fmla="*/ 1643367 w 6873239"/>
                <a:gd name="connsiteY64" fmla="*/ 3506712 h 5317827"/>
                <a:gd name="connsiteX65" fmla="*/ 1604977 w 6873239"/>
                <a:gd name="connsiteY65" fmla="*/ 3345390 h 5317827"/>
                <a:gd name="connsiteX66" fmla="*/ 1570253 w 6873239"/>
                <a:gd name="connsiteY66" fmla="*/ 3495861 h 5317827"/>
                <a:gd name="connsiteX67" fmla="*/ 1597068 w 6873239"/>
                <a:gd name="connsiteY67" fmla="*/ 4801582 h 5317827"/>
                <a:gd name="connsiteX68" fmla="*/ 1554724 w 6873239"/>
                <a:gd name="connsiteY68" fmla="*/ 5186054 h 5317827"/>
                <a:gd name="connsiteX69" fmla="*/ 1350334 w 6873239"/>
                <a:gd name="connsiteY69" fmla="*/ 5313086 h 5317827"/>
                <a:gd name="connsiteX70" fmla="*/ 1114597 w 6873239"/>
                <a:gd name="connsiteY70" fmla="*/ 5270453 h 5317827"/>
                <a:gd name="connsiteX71" fmla="*/ 991519 w 6873239"/>
                <a:gd name="connsiteY71" fmla="*/ 5081593 h 5317827"/>
                <a:gd name="connsiteX72" fmla="*/ 999139 w 6873239"/>
                <a:gd name="connsiteY72" fmla="*/ 4585135 h 5317827"/>
                <a:gd name="connsiteX73" fmla="*/ 999139 w 6873239"/>
                <a:gd name="connsiteY73" fmla="*/ 1985509 h 5317827"/>
                <a:gd name="connsiteX74" fmla="*/ 987564 w 6873239"/>
                <a:gd name="connsiteY74" fmla="*/ 1543405 h 5317827"/>
                <a:gd name="connsiteX0" fmla="*/ 987564 w 6873239"/>
                <a:gd name="connsiteY0" fmla="*/ 1543405 h 5317827"/>
                <a:gd name="connsiteX1" fmla="*/ 872541 w 6873239"/>
                <a:gd name="connsiteY1" fmla="*/ 1497395 h 5317827"/>
                <a:gd name="connsiteX2" fmla="*/ 768369 w 6873239"/>
                <a:gd name="connsiteY2" fmla="*/ 1639089 h 5317827"/>
                <a:gd name="connsiteX3" fmla="*/ 586405 w 6873239"/>
                <a:gd name="connsiteY3" fmla="*/ 2002727 h 5317827"/>
                <a:gd name="connsiteX4" fmla="*/ 404731 w 6873239"/>
                <a:gd name="connsiteY4" fmla="*/ 2366075 h 5317827"/>
                <a:gd name="connsiteX5" fmla="*/ 216594 w 6873239"/>
                <a:gd name="connsiteY5" fmla="*/ 2584982 h 5317827"/>
                <a:gd name="connsiteX6" fmla="*/ 31399 w 6873239"/>
                <a:gd name="connsiteY6" fmla="*/ 2531931 h 5317827"/>
                <a:gd name="connsiteX7" fmla="*/ 7526 w 6873239"/>
                <a:gd name="connsiteY7" fmla="*/ 2353922 h 5317827"/>
                <a:gd name="connsiteX8" fmla="*/ 88694 w 6873239"/>
                <a:gd name="connsiteY8" fmla="*/ 2118474 h 5317827"/>
                <a:gd name="connsiteX9" fmla="*/ 533499 w 6873239"/>
                <a:gd name="connsiteY9" fmla="*/ 1096863 h 5317827"/>
                <a:gd name="connsiteX10" fmla="*/ 671817 w 6873239"/>
                <a:gd name="connsiteY10" fmla="*/ 809377 h 5317827"/>
                <a:gd name="connsiteX11" fmla="*/ 886913 w 6873239"/>
                <a:gd name="connsiteY11" fmla="*/ 671349 h 5317827"/>
                <a:gd name="connsiteX12" fmla="*/ 1400443 w 6873239"/>
                <a:gd name="connsiteY12" fmla="*/ 644534 h 5317827"/>
                <a:gd name="connsiteX13" fmla="*/ 1952218 w 6873239"/>
                <a:gd name="connsiteY13" fmla="*/ 613620 h 5317827"/>
                <a:gd name="connsiteX14" fmla="*/ 2337703 w 6873239"/>
                <a:gd name="connsiteY14" fmla="*/ 494063 h 5317827"/>
                <a:gd name="connsiteX15" fmla="*/ 3060301 w 6873239"/>
                <a:gd name="connsiteY15" fmla="*/ 107565 h 5317827"/>
                <a:gd name="connsiteX16" fmla="*/ 3371949 w 6873239"/>
                <a:gd name="connsiteY16" fmla="*/ 17 h 5317827"/>
                <a:gd name="connsiteX17" fmla="*/ 3668936 w 6873239"/>
                <a:gd name="connsiteY17" fmla="*/ 111809 h 5317827"/>
                <a:gd name="connsiteX18" fmla="*/ 4124448 w 6873239"/>
                <a:gd name="connsiteY18" fmla="*/ 374217 h 5317827"/>
                <a:gd name="connsiteX19" fmla="*/ 4582758 w 6873239"/>
                <a:gd name="connsiteY19" fmla="*/ 590471 h 5317827"/>
                <a:gd name="connsiteX20" fmla="*/ 5090693 w 6873239"/>
                <a:gd name="connsiteY20" fmla="*/ 667828 h 5317827"/>
                <a:gd name="connsiteX21" fmla="*/ 5809963 w 6873239"/>
                <a:gd name="connsiteY21" fmla="*/ 717648 h 5317827"/>
                <a:gd name="connsiteX22" fmla="*/ 6095376 w 6873239"/>
                <a:gd name="connsiteY22" fmla="*/ 952228 h 5317827"/>
                <a:gd name="connsiteX23" fmla="*/ 6358362 w 6873239"/>
                <a:gd name="connsiteY23" fmla="*/ 1373739 h 5317827"/>
                <a:gd name="connsiteX24" fmla="*/ 6679656 w 6873239"/>
                <a:gd name="connsiteY24" fmla="*/ 1962119 h 5317827"/>
                <a:gd name="connsiteX25" fmla="*/ 6867793 w 6873239"/>
                <a:gd name="connsiteY25" fmla="*/ 2357877 h 5317827"/>
                <a:gd name="connsiteX26" fmla="*/ 6806110 w 6873239"/>
                <a:gd name="connsiteY26" fmla="*/ 2558456 h 5317827"/>
                <a:gd name="connsiteX27" fmla="*/ 6636733 w 6873239"/>
                <a:gd name="connsiteY27" fmla="*/ 2562411 h 5317827"/>
                <a:gd name="connsiteX28" fmla="*/ 6462824 w 6873239"/>
                <a:gd name="connsiteY28" fmla="*/ 2393469 h 5317827"/>
                <a:gd name="connsiteX29" fmla="*/ 6192796 w 6873239"/>
                <a:gd name="connsiteY29" fmla="*/ 1953776 h 5317827"/>
                <a:gd name="connsiteX30" fmla="*/ 6026217 w 6873239"/>
                <a:gd name="connsiteY30" fmla="*/ 1686111 h 5317827"/>
                <a:gd name="connsiteX31" fmla="*/ 5902706 w 6873239"/>
                <a:gd name="connsiteY31" fmla="*/ 1543549 h 5317827"/>
                <a:gd name="connsiteX32" fmla="*/ 5833691 w 6873239"/>
                <a:gd name="connsiteY32" fmla="*/ 1574174 h 5317827"/>
                <a:gd name="connsiteX33" fmla="*/ 5896553 w 6873239"/>
                <a:gd name="connsiteY33" fmla="*/ 2943963 h 5317827"/>
                <a:gd name="connsiteX34" fmla="*/ 5879306 w 6873239"/>
                <a:gd name="connsiteY34" fmla="*/ 3904947 h 5317827"/>
                <a:gd name="connsiteX35" fmla="*/ 5849076 w 6873239"/>
                <a:gd name="connsiteY35" fmla="*/ 4983256 h 5317827"/>
                <a:gd name="connsiteX36" fmla="*/ 5737284 w 6873239"/>
                <a:gd name="connsiteY36" fmla="*/ 5278507 h 5317827"/>
                <a:gd name="connsiteX37" fmla="*/ 5425780 w 6873239"/>
                <a:gd name="connsiteY37" fmla="*/ 5248316 h 5317827"/>
                <a:gd name="connsiteX38" fmla="*/ 5347410 w 6873239"/>
                <a:gd name="connsiteY38" fmla="*/ 4909709 h 5317827"/>
                <a:gd name="connsiteX39" fmla="*/ 5358699 w 6873239"/>
                <a:gd name="connsiteY39" fmla="*/ 3700878 h 5317827"/>
                <a:gd name="connsiteX40" fmla="*/ 5345913 w 6873239"/>
                <a:gd name="connsiteY40" fmla="*/ 3393429 h 5317827"/>
                <a:gd name="connsiteX41" fmla="*/ 5308731 w 6873239"/>
                <a:gd name="connsiteY41" fmla="*/ 3338059 h 5317827"/>
                <a:gd name="connsiteX42" fmla="*/ 5265903 w 6873239"/>
                <a:gd name="connsiteY42" fmla="*/ 3412479 h 5317827"/>
                <a:gd name="connsiteX43" fmla="*/ 5266387 w 6873239"/>
                <a:gd name="connsiteY43" fmla="*/ 3815322 h 5317827"/>
                <a:gd name="connsiteX44" fmla="*/ 5266677 w 6873239"/>
                <a:gd name="connsiteY44" fmla="*/ 4920270 h 5317827"/>
                <a:gd name="connsiteX45" fmla="*/ 5166604 w 6873239"/>
                <a:gd name="connsiteY45" fmla="*/ 5255502 h 5317827"/>
                <a:gd name="connsiteX46" fmla="*/ 4888956 w 6873239"/>
                <a:gd name="connsiteY46" fmla="*/ 5274842 h 5317827"/>
                <a:gd name="connsiteX47" fmla="*/ 4768676 w 6873239"/>
                <a:gd name="connsiteY47" fmla="*/ 4995409 h 5317827"/>
                <a:gd name="connsiteX48" fmla="*/ 4734247 w 6873239"/>
                <a:gd name="connsiteY48" fmla="*/ 4122685 h 5317827"/>
                <a:gd name="connsiteX49" fmla="*/ 4724720 w 6873239"/>
                <a:gd name="connsiteY49" fmla="*/ 3333813 h 5317827"/>
                <a:gd name="connsiteX50" fmla="*/ 4733662 w 6873239"/>
                <a:gd name="connsiteY50" fmla="*/ 1536219 h 5317827"/>
                <a:gd name="connsiteX51" fmla="*/ 4477958 w 6873239"/>
                <a:gd name="connsiteY51" fmla="*/ 1183818 h 5317827"/>
                <a:gd name="connsiteX52" fmla="*/ 3955458 w 6873239"/>
                <a:gd name="connsiteY52" fmla="*/ 767853 h 5317827"/>
                <a:gd name="connsiteX53" fmla="*/ 3375759 w 6873239"/>
                <a:gd name="connsiteY53" fmla="*/ 382416 h 5317827"/>
                <a:gd name="connsiteX54" fmla="*/ 2627359 w 6873239"/>
                <a:gd name="connsiteY54" fmla="*/ 879982 h 5317827"/>
                <a:gd name="connsiteX55" fmla="*/ 2361142 w 6873239"/>
                <a:gd name="connsiteY55" fmla="*/ 1115141 h 5317827"/>
                <a:gd name="connsiteX56" fmla="*/ 2257114 w 6873239"/>
                <a:gd name="connsiteY56" fmla="*/ 1303712 h 5317827"/>
                <a:gd name="connsiteX57" fmla="*/ 2218436 w 6873239"/>
                <a:gd name="connsiteY57" fmla="*/ 1597613 h 5317827"/>
                <a:gd name="connsiteX58" fmla="*/ 2218436 w 6873239"/>
                <a:gd name="connsiteY58" fmla="*/ 2928701 h 5317827"/>
                <a:gd name="connsiteX59" fmla="*/ 2215367 w 6873239"/>
                <a:gd name="connsiteY59" fmla="*/ 4800420 h 5317827"/>
                <a:gd name="connsiteX60" fmla="*/ 2153728 w 6873239"/>
                <a:gd name="connsiteY60" fmla="*/ 5222858 h 5317827"/>
                <a:gd name="connsiteX61" fmla="*/ 1818914 w 6873239"/>
                <a:gd name="connsiteY61" fmla="*/ 5287567 h 5317827"/>
                <a:gd name="connsiteX62" fmla="*/ 1639701 w 6873239"/>
                <a:gd name="connsiteY62" fmla="*/ 5053549 h 5317827"/>
                <a:gd name="connsiteX63" fmla="*/ 1643945 w 6873239"/>
                <a:gd name="connsiteY63" fmla="*/ 4691863 h 5317827"/>
                <a:gd name="connsiteX64" fmla="*/ 1643367 w 6873239"/>
                <a:gd name="connsiteY64" fmla="*/ 3506712 h 5317827"/>
                <a:gd name="connsiteX65" fmla="*/ 1604977 w 6873239"/>
                <a:gd name="connsiteY65" fmla="*/ 3345390 h 5317827"/>
                <a:gd name="connsiteX66" fmla="*/ 1570253 w 6873239"/>
                <a:gd name="connsiteY66" fmla="*/ 3495861 h 5317827"/>
                <a:gd name="connsiteX67" fmla="*/ 1597068 w 6873239"/>
                <a:gd name="connsiteY67" fmla="*/ 4801582 h 5317827"/>
                <a:gd name="connsiteX68" fmla="*/ 1554724 w 6873239"/>
                <a:gd name="connsiteY68" fmla="*/ 5186054 h 5317827"/>
                <a:gd name="connsiteX69" fmla="*/ 1350334 w 6873239"/>
                <a:gd name="connsiteY69" fmla="*/ 5313086 h 5317827"/>
                <a:gd name="connsiteX70" fmla="*/ 1114597 w 6873239"/>
                <a:gd name="connsiteY70" fmla="*/ 5270453 h 5317827"/>
                <a:gd name="connsiteX71" fmla="*/ 991519 w 6873239"/>
                <a:gd name="connsiteY71" fmla="*/ 5081593 h 5317827"/>
                <a:gd name="connsiteX72" fmla="*/ 999139 w 6873239"/>
                <a:gd name="connsiteY72" fmla="*/ 4585135 h 5317827"/>
                <a:gd name="connsiteX73" fmla="*/ 999139 w 6873239"/>
                <a:gd name="connsiteY73" fmla="*/ 1985509 h 5317827"/>
                <a:gd name="connsiteX74" fmla="*/ 987564 w 6873239"/>
                <a:gd name="connsiteY74" fmla="*/ 1543405 h 5317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873239" h="5317827">
                  <a:moveTo>
                    <a:pt x="987564" y="1543405"/>
                  </a:moveTo>
                  <a:cubicBezTo>
                    <a:pt x="966464" y="1462053"/>
                    <a:pt x="896373" y="1483988"/>
                    <a:pt x="872541" y="1497395"/>
                  </a:cubicBezTo>
                  <a:cubicBezTo>
                    <a:pt x="839087" y="1537006"/>
                    <a:pt x="786583" y="1588048"/>
                    <a:pt x="768369" y="1639089"/>
                  </a:cubicBezTo>
                  <a:cubicBezTo>
                    <a:pt x="706444" y="1743792"/>
                    <a:pt x="663570" y="1856114"/>
                    <a:pt x="586405" y="2002727"/>
                  </a:cubicBezTo>
                  <a:lnTo>
                    <a:pt x="404731" y="2366075"/>
                  </a:lnTo>
                  <a:cubicBezTo>
                    <a:pt x="345636" y="2461847"/>
                    <a:pt x="278816" y="2557339"/>
                    <a:pt x="216594" y="2584982"/>
                  </a:cubicBezTo>
                  <a:cubicBezTo>
                    <a:pt x="154372" y="2612625"/>
                    <a:pt x="66244" y="2570441"/>
                    <a:pt x="31399" y="2531931"/>
                  </a:cubicBezTo>
                  <a:cubicBezTo>
                    <a:pt x="-3446" y="2493421"/>
                    <a:pt x="-5833" y="2415212"/>
                    <a:pt x="7526" y="2353922"/>
                  </a:cubicBezTo>
                  <a:cubicBezTo>
                    <a:pt x="20885" y="2292632"/>
                    <a:pt x="62908" y="2189337"/>
                    <a:pt x="88694" y="2118474"/>
                  </a:cubicBezTo>
                  <a:lnTo>
                    <a:pt x="533499" y="1096863"/>
                  </a:lnTo>
                  <a:cubicBezTo>
                    <a:pt x="597666" y="968850"/>
                    <a:pt x="612915" y="880296"/>
                    <a:pt x="671817" y="809377"/>
                  </a:cubicBezTo>
                  <a:cubicBezTo>
                    <a:pt x="730719" y="738458"/>
                    <a:pt x="771190" y="691203"/>
                    <a:pt x="886913" y="671349"/>
                  </a:cubicBezTo>
                  <a:lnTo>
                    <a:pt x="1400443" y="644534"/>
                  </a:lnTo>
                  <a:cubicBezTo>
                    <a:pt x="1571620" y="635596"/>
                    <a:pt x="1796008" y="638699"/>
                    <a:pt x="1952218" y="613620"/>
                  </a:cubicBezTo>
                  <a:cubicBezTo>
                    <a:pt x="2108428" y="588541"/>
                    <a:pt x="2142863" y="588566"/>
                    <a:pt x="2337703" y="494063"/>
                  </a:cubicBezTo>
                  <a:lnTo>
                    <a:pt x="3060301" y="107565"/>
                  </a:lnTo>
                  <a:cubicBezTo>
                    <a:pt x="3231405" y="21414"/>
                    <a:pt x="3270510" y="-690"/>
                    <a:pt x="3371949" y="17"/>
                  </a:cubicBezTo>
                  <a:cubicBezTo>
                    <a:pt x="3473388" y="724"/>
                    <a:pt x="3541615" y="50077"/>
                    <a:pt x="3668936" y="111809"/>
                  </a:cubicBezTo>
                  <a:lnTo>
                    <a:pt x="4124448" y="374217"/>
                  </a:lnTo>
                  <a:cubicBezTo>
                    <a:pt x="4266592" y="452089"/>
                    <a:pt x="4421717" y="541536"/>
                    <a:pt x="4582758" y="590471"/>
                  </a:cubicBezTo>
                  <a:cubicBezTo>
                    <a:pt x="4743799" y="639406"/>
                    <a:pt x="4875999" y="644727"/>
                    <a:pt x="5090693" y="667828"/>
                  </a:cubicBezTo>
                  <a:cubicBezTo>
                    <a:pt x="5314277" y="692199"/>
                    <a:pt x="5642516" y="670248"/>
                    <a:pt x="5809963" y="717648"/>
                  </a:cubicBezTo>
                  <a:cubicBezTo>
                    <a:pt x="5977410" y="765048"/>
                    <a:pt x="5996991" y="860660"/>
                    <a:pt x="6095376" y="952228"/>
                  </a:cubicBezTo>
                  <a:cubicBezTo>
                    <a:pt x="6183038" y="1092732"/>
                    <a:pt x="6285940" y="1233235"/>
                    <a:pt x="6358362" y="1373739"/>
                  </a:cubicBezTo>
                  <a:lnTo>
                    <a:pt x="6679656" y="1962119"/>
                  </a:lnTo>
                  <a:cubicBezTo>
                    <a:pt x="6765196" y="2129952"/>
                    <a:pt x="6846717" y="2258488"/>
                    <a:pt x="6867793" y="2357877"/>
                  </a:cubicBezTo>
                  <a:cubicBezTo>
                    <a:pt x="6888869" y="2457266"/>
                    <a:pt x="6844620" y="2524367"/>
                    <a:pt x="6806110" y="2558456"/>
                  </a:cubicBezTo>
                  <a:cubicBezTo>
                    <a:pt x="6767600" y="2592545"/>
                    <a:pt x="6693947" y="2589909"/>
                    <a:pt x="6636733" y="2562411"/>
                  </a:cubicBezTo>
                  <a:cubicBezTo>
                    <a:pt x="6579519" y="2534913"/>
                    <a:pt x="6528559" y="2491733"/>
                    <a:pt x="6462824" y="2393469"/>
                  </a:cubicBezTo>
                  <a:lnTo>
                    <a:pt x="6192796" y="1953776"/>
                  </a:lnTo>
                  <a:lnTo>
                    <a:pt x="6026217" y="1686111"/>
                  </a:lnTo>
                  <a:cubicBezTo>
                    <a:pt x="5964534" y="1597420"/>
                    <a:pt x="5934794" y="1562205"/>
                    <a:pt x="5902706" y="1543549"/>
                  </a:cubicBezTo>
                  <a:cubicBezTo>
                    <a:pt x="5870618" y="1524893"/>
                    <a:pt x="5820236" y="1504774"/>
                    <a:pt x="5833691" y="1574174"/>
                  </a:cubicBezTo>
                  <a:lnTo>
                    <a:pt x="5896553" y="2943963"/>
                  </a:lnTo>
                  <a:cubicBezTo>
                    <a:pt x="5897943" y="3124030"/>
                    <a:pt x="5887219" y="3565065"/>
                    <a:pt x="5879306" y="3904947"/>
                  </a:cubicBezTo>
                  <a:cubicBezTo>
                    <a:pt x="5871393" y="4244829"/>
                    <a:pt x="5872746" y="4754329"/>
                    <a:pt x="5849076" y="4983256"/>
                  </a:cubicBezTo>
                  <a:cubicBezTo>
                    <a:pt x="5825406" y="5212183"/>
                    <a:pt x="5807833" y="5234330"/>
                    <a:pt x="5737284" y="5278507"/>
                  </a:cubicBezTo>
                  <a:cubicBezTo>
                    <a:pt x="5666735" y="5322684"/>
                    <a:pt x="5490759" y="5309782"/>
                    <a:pt x="5425780" y="5248316"/>
                  </a:cubicBezTo>
                  <a:cubicBezTo>
                    <a:pt x="5360801" y="5186850"/>
                    <a:pt x="5353487" y="5050775"/>
                    <a:pt x="5347410" y="4909709"/>
                  </a:cubicBezTo>
                  <a:lnTo>
                    <a:pt x="5358699" y="3700878"/>
                  </a:lnTo>
                  <a:cubicBezTo>
                    <a:pt x="5359084" y="3444990"/>
                    <a:pt x="5354241" y="3453899"/>
                    <a:pt x="5345913" y="3393429"/>
                  </a:cubicBezTo>
                  <a:cubicBezTo>
                    <a:pt x="5337585" y="3332959"/>
                    <a:pt x="5322066" y="3334884"/>
                    <a:pt x="5308731" y="3338059"/>
                  </a:cubicBezTo>
                  <a:cubicBezTo>
                    <a:pt x="5295396" y="3341234"/>
                    <a:pt x="5272960" y="3332935"/>
                    <a:pt x="5265903" y="3412479"/>
                  </a:cubicBezTo>
                  <a:cubicBezTo>
                    <a:pt x="5258846" y="3492023"/>
                    <a:pt x="5266258" y="3565294"/>
                    <a:pt x="5266387" y="3815322"/>
                  </a:cubicBezTo>
                  <a:cubicBezTo>
                    <a:pt x="5267754" y="4286508"/>
                    <a:pt x="5265310" y="4449084"/>
                    <a:pt x="5266677" y="4920270"/>
                  </a:cubicBezTo>
                  <a:cubicBezTo>
                    <a:pt x="5250047" y="5185700"/>
                    <a:pt x="5229557" y="5196407"/>
                    <a:pt x="5166604" y="5255502"/>
                  </a:cubicBezTo>
                  <a:cubicBezTo>
                    <a:pt x="5103651" y="5314597"/>
                    <a:pt x="4955277" y="5318191"/>
                    <a:pt x="4888956" y="5274842"/>
                  </a:cubicBezTo>
                  <a:cubicBezTo>
                    <a:pt x="4822635" y="5231493"/>
                    <a:pt x="4794461" y="5187435"/>
                    <a:pt x="4768676" y="4995409"/>
                  </a:cubicBezTo>
                  <a:cubicBezTo>
                    <a:pt x="4742891" y="4803383"/>
                    <a:pt x="4739986" y="4494232"/>
                    <a:pt x="4734247" y="4122685"/>
                  </a:cubicBezTo>
                  <a:lnTo>
                    <a:pt x="4724720" y="3333813"/>
                  </a:lnTo>
                  <a:cubicBezTo>
                    <a:pt x="4727701" y="2734615"/>
                    <a:pt x="4730681" y="2135417"/>
                    <a:pt x="4733662" y="1536219"/>
                  </a:cubicBezTo>
                  <a:cubicBezTo>
                    <a:pt x="4701325" y="1409380"/>
                    <a:pt x="4607659" y="1311879"/>
                    <a:pt x="4477958" y="1183818"/>
                  </a:cubicBezTo>
                  <a:cubicBezTo>
                    <a:pt x="4348257" y="1055757"/>
                    <a:pt x="4139158" y="901420"/>
                    <a:pt x="3955458" y="767853"/>
                  </a:cubicBezTo>
                  <a:lnTo>
                    <a:pt x="3375759" y="382416"/>
                  </a:lnTo>
                  <a:lnTo>
                    <a:pt x="2627359" y="879982"/>
                  </a:lnTo>
                  <a:cubicBezTo>
                    <a:pt x="2528106" y="959558"/>
                    <a:pt x="2422849" y="1055949"/>
                    <a:pt x="2361142" y="1115141"/>
                  </a:cubicBezTo>
                  <a:cubicBezTo>
                    <a:pt x="2299435" y="1174333"/>
                    <a:pt x="2280898" y="1223300"/>
                    <a:pt x="2257114" y="1303712"/>
                  </a:cubicBezTo>
                  <a:cubicBezTo>
                    <a:pt x="2233330" y="1384124"/>
                    <a:pt x="2228789" y="1497106"/>
                    <a:pt x="2218436" y="1597613"/>
                  </a:cubicBezTo>
                  <a:cubicBezTo>
                    <a:pt x="2218436" y="2041309"/>
                    <a:pt x="2218947" y="2394900"/>
                    <a:pt x="2218436" y="2928701"/>
                  </a:cubicBezTo>
                  <a:cubicBezTo>
                    <a:pt x="2217925" y="3462502"/>
                    <a:pt x="2216390" y="4176514"/>
                    <a:pt x="2215367" y="4800420"/>
                  </a:cubicBezTo>
                  <a:cubicBezTo>
                    <a:pt x="2210720" y="5089192"/>
                    <a:pt x="2219804" y="5141667"/>
                    <a:pt x="2153728" y="5222858"/>
                  </a:cubicBezTo>
                  <a:cubicBezTo>
                    <a:pt x="2087653" y="5304049"/>
                    <a:pt x="1904585" y="5315785"/>
                    <a:pt x="1818914" y="5287567"/>
                  </a:cubicBezTo>
                  <a:cubicBezTo>
                    <a:pt x="1733243" y="5259349"/>
                    <a:pt x="1655566" y="5188121"/>
                    <a:pt x="1639701" y="5053549"/>
                  </a:cubicBezTo>
                  <a:cubicBezTo>
                    <a:pt x="1641116" y="4904348"/>
                    <a:pt x="1642530" y="4841064"/>
                    <a:pt x="1643945" y="4691863"/>
                  </a:cubicBezTo>
                  <a:cubicBezTo>
                    <a:pt x="1643752" y="4276493"/>
                    <a:pt x="1643560" y="3922082"/>
                    <a:pt x="1643367" y="3506712"/>
                  </a:cubicBezTo>
                  <a:cubicBezTo>
                    <a:pt x="1642000" y="3446588"/>
                    <a:pt x="1659073" y="3343388"/>
                    <a:pt x="1604977" y="3345390"/>
                  </a:cubicBezTo>
                  <a:cubicBezTo>
                    <a:pt x="1550881" y="3347392"/>
                    <a:pt x="1571571" y="3451282"/>
                    <a:pt x="1570253" y="3495861"/>
                  </a:cubicBezTo>
                  <a:cubicBezTo>
                    <a:pt x="1568935" y="3540440"/>
                    <a:pt x="1599656" y="4519883"/>
                    <a:pt x="1597068" y="4801582"/>
                  </a:cubicBezTo>
                  <a:cubicBezTo>
                    <a:pt x="1594480" y="5083281"/>
                    <a:pt x="1595846" y="5100803"/>
                    <a:pt x="1554724" y="5186054"/>
                  </a:cubicBezTo>
                  <a:cubicBezTo>
                    <a:pt x="1513602" y="5271305"/>
                    <a:pt x="1423689" y="5299020"/>
                    <a:pt x="1350334" y="5313086"/>
                  </a:cubicBezTo>
                  <a:cubicBezTo>
                    <a:pt x="1276980" y="5327153"/>
                    <a:pt x="1174399" y="5309035"/>
                    <a:pt x="1114597" y="5270453"/>
                  </a:cubicBezTo>
                  <a:cubicBezTo>
                    <a:pt x="1054795" y="5231871"/>
                    <a:pt x="995420" y="5165129"/>
                    <a:pt x="991519" y="5081593"/>
                  </a:cubicBezTo>
                  <a:cubicBezTo>
                    <a:pt x="987618" y="4998057"/>
                    <a:pt x="997869" y="5101149"/>
                    <a:pt x="999139" y="4585135"/>
                  </a:cubicBezTo>
                  <a:cubicBezTo>
                    <a:pt x="1000409" y="4069121"/>
                    <a:pt x="995329" y="2986671"/>
                    <a:pt x="999139" y="1985509"/>
                  </a:cubicBezTo>
                  <a:cubicBezTo>
                    <a:pt x="1009275" y="1770654"/>
                    <a:pt x="1008664" y="1624757"/>
                    <a:pt x="987564" y="1543405"/>
                  </a:cubicBezTo>
                  <a:close/>
                </a:path>
              </a:pathLst>
            </a:custGeom>
            <a:solidFill>
              <a:srgbClr val="63111D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0" name="Овал 39"/>
            <p:cNvSpPr/>
            <p:nvPr/>
          </p:nvSpPr>
          <p:spPr>
            <a:xfrm>
              <a:off x="6222623" y="1497208"/>
              <a:ext cx="79674" cy="73546"/>
            </a:xfrm>
            <a:prstGeom prst="ellipse">
              <a:avLst/>
            </a:prstGeom>
            <a:solidFill>
              <a:srgbClr val="631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1" name="Овал 40"/>
            <p:cNvSpPr/>
            <p:nvPr/>
          </p:nvSpPr>
          <p:spPr>
            <a:xfrm>
              <a:off x="6498828" y="1500579"/>
              <a:ext cx="79674" cy="73546"/>
            </a:xfrm>
            <a:prstGeom prst="ellipse">
              <a:avLst/>
            </a:prstGeom>
            <a:solidFill>
              <a:srgbClr val="631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42" name="Овал 41"/>
          <p:cNvSpPr>
            <a:spLocks/>
          </p:cNvSpPr>
          <p:nvPr/>
        </p:nvSpPr>
        <p:spPr>
          <a:xfrm>
            <a:off x="818671" y="4647685"/>
            <a:ext cx="396000" cy="396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1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43" name="Овал 42"/>
          <p:cNvSpPr>
            <a:spLocks/>
          </p:cNvSpPr>
          <p:nvPr/>
        </p:nvSpPr>
        <p:spPr>
          <a:xfrm>
            <a:off x="802374" y="5950347"/>
            <a:ext cx="396000" cy="396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2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44" name="Овал 43"/>
          <p:cNvSpPr>
            <a:spLocks/>
          </p:cNvSpPr>
          <p:nvPr/>
        </p:nvSpPr>
        <p:spPr>
          <a:xfrm>
            <a:off x="807204" y="7152719"/>
            <a:ext cx="396000" cy="396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3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283958" y="3678950"/>
            <a:ext cx="6953474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dirty="0">
                <a:solidFill>
                  <a:srgbClr val="DBD27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СТРУКТУРА ПРОГРАММЫ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409708" y="4444899"/>
            <a:ext cx="86450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algn="just" defTabSz="914400"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16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описание </a:t>
            </a:r>
            <a:r>
              <a:rPr lang="ru-RU" sz="1600" dirty="0">
                <a:solidFill>
                  <a:srgbClr val="99968F"/>
                </a:solidFill>
                <a:latin typeface="Franklin Gothic Book" panose="020B0503020102020204" pitchFamily="34" charset="0"/>
              </a:rPr>
              <a:t>наставнической </a:t>
            </a:r>
            <a:r>
              <a:rPr lang="ru-RU" sz="16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деятельности </a:t>
            </a:r>
            <a:r>
              <a:rPr lang="ru-RU" sz="1600" b="1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участников</a:t>
            </a:r>
            <a:r>
              <a:rPr lang="ru-RU" sz="1600" b="1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, форм </a:t>
            </a:r>
            <a:r>
              <a:rPr lang="ru-RU" sz="1600" b="1" dirty="0">
                <a:solidFill>
                  <a:srgbClr val="99968F"/>
                </a:solidFill>
                <a:latin typeface="Franklin Gothic Book" panose="020B0503020102020204" pitchFamily="34" charset="0"/>
              </a:rPr>
              <a:t>и видов наставничества</a:t>
            </a:r>
            <a:r>
              <a:rPr lang="ru-RU" sz="1600" b="1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, направлений деятельности</a:t>
            </a:r>
            <a:r>
              <a:rPr lang="ru-RU" sz="16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; </a:t>
            </a:r>
            <a:endParaRPr lang="ru-RU" sz="1600" dirty="0">
              <a:solidFill>
                <a:srgbClr val="99968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409708" y="5281473"/>
            <a:ext cx="8077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algn="just" defTabSz="914400"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16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пояснительная </a:t>
            </a:r>
            <a:r>
              <a:rPr lang="ru-RU" sz="1600" b="1" u="sng" dirty="0">
                <a:solidFill>
                  <a:srgbClr val="99968F"/>
                </a:solidFill>
                <a:latin typeface="Franklin Gothic Book" panose="020B0503020102020204" pitchFamily="34" charset="0"/>
              </a:rPr>
              <a:t>записка</a:t>
            </a:r>
            <a:r>
              <a:rPr lang="ru-RU" sz="1600" b="1" dirty="0">
                <a:solidFill>
                  <a:srgbClr val="99968F"/>
                </a:solidFill>
                <a:latin typeface="Franklin Gothic Book" panose="020B0503020102020204" pitchFamily="34" charset="0"/>
              </a:rPr>
              <a:t>: </a:t>
            </a:r>
            <a:r>
              <a:rPr lang="ru-RU" sz="1600" dirty="0">
                <a:solidFill>
                  <a:srgbClr val="99968F"/>
                </a:solidFill>
                <a:latin typeface="Franklin Gothic Book" panose="020B0503020102020204" pitchFamily="34" charset="0"/>
              </a:rPr>
              <a:t>описание проблемы, цели и задачи наставничества, описание возможного содержания деятельности наставника и наставляемого, сроки реализации программы наставничества, промежуточные и планируемые результаты, расписание встреч, режим работы (онлайн, очный, смешанный), условия обучения и т.д</a:t>
            </a:r>
            <a:r>
              <a:rPr lang="ru-RU" sz="16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.</a:t>
            </a:r>
            <a:endParaRPr lang="ru-RU" sz="1600" dirty="0">
              <a:solidFill>
                <a:srgbClr val="99968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Овал 48"/>
          <p:cNvSpPr>
            <a:spLocks noChangeAspect="1"/>
          </p:cNvSpPr>
          <p:nvPr/>
        </p:nvSpPr>
        <p:spPr>
          <a:xfrm>
            <a:off x="486649" y="2469654"/>
            <a:ext cx="1080000" cy="1080000"/>
          </a:xfrm>
          <a:prstGeom prst="ellipse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1464986" y="2446122"/>
            <a:ext cx="9913386" cy="277574"/>
          </a:xfrm>
          <a:custGeom>
            <a:avLst/>
            <a:gdLst>
              <a:gd name="connsiteX0" fmla="*/ 0 w 3268133"/>
              <a:gd name="connsiteY0" fmla="*/ 321733 h 321733"/>
              <a:gd name="connsiteX1" fmla="*/ 338666 w 3268133"/>
              <a:gd name="connsiteY1" fmla="*/ 0 h 321733"/>
              <a:gd name="connsiteX2" fmla="*/ 3268133 w 3268133"/>
              <a:gd name="connsiteY2" fmla="*/ 0 h 321733"/>
              <a:gd name="connsiteX3" fmla="*/ 3268133 w 3268133"/>
              <a:gd name="connsiteY3" fmla="*/ 0 h 32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8133" h="321733">
                <a:moveTo>
                  <a:pt x="0" y="321733"/>
                </a:moveTo>
                <a:lnTo>
                  <a:pt x="338666" y="0"/>
                </a:lnTo>
                <a:lnTo>
                  <a:pt x="3268133" y="0"/>
                </a:lnTo>
                <a:lnTo>
                  <a:pt x="3268133" y="0"/>
                </a:lnTo>
              </a:path>
            </a:pathLst>
          </a:cu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1628673" y="1513813"/>
            <a:ext cx="10015798" cy="247866"/>
          </a:xfrm>
          <a:custGeom>
            <a:avLst/>
            <a:gdLst>
              <a:gd name="connsiteX0" fmla="*/ 0 w 3268133"/>
              <a:gd name="connsiteY0" fmla="*/ 321733 h 321733"/>
              <a:gd name="connsiteX1" fmla="*/ 338666 w 3268133"/>
              <a:gd name="connsiteY1" fmla="*/ 0 h 321733"/>
              <a:gd name="connsiteX2" fmla="*/ 3268133 w 3268133"/>
              <a:gd name="connsiteY2" fmla="*/ 0 h 321733"/>
              <a:gd name="connsiteX3" fmla="*/ 3268133 w 3268133"/>
              <a:gd name="connsiteY3" fmla="*/ 0 h 321733"/>
              <a:gd name="connsiteX0" fmla="*/ 0 w 3223119"/>
              <a:gd name="connsiteY0" fmla="*/ 277959 h 277959"/>
              <a:gd name="connsiteX1" fmla="*/ 293652 w 3223119"/>
              <a:gd name="connsiteY1" fmla="*/ 0 h 277959"/>
              <a:gd name="connsiteX2" fmla="*/ 3223119 w 3223119"/>
              <a:gd name="connsiteY2" fmla="*/ 0 h 277959"/>
              <a:gd name="connsiteX3" fmla="*/ 3223119 w 3223119"/>
              <a:gd name="connsiteY3" fmla="*/ 0 h 27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3119" h="277959">
                <a:moveTo>
                  <a:pt x="0" y="277959"/>
                </a:moveTo>
                <a:lnTo>
                  <a:pt x="293652" y="0"/>
                </a:lnTo>
                <a:lnTo>
                  <a:pt x="3223119" y="0"/>
                </a:lnTo>
                <a:lnTo>
                  <a:pt x="3223119" y="0"/>
                </a:lnTo>
              </a:path>
            </a:pathLst>
          </a:cu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52" name="Группа 51"/>
          <p:cNvGrpSpPr>
            <a:grpSpLocks/>
          </p:cNvGrpSpPr>
          <p:nvPr/>
        </p:nvGrpSpPr>
        <p:grpSpPr>
          <a:xfrm>
            <a:off x="11930605" y="1523467"/>
            <a:ext cx="1091024" cy="1481261"/>
            <a:chOff x="739136" y="1676000"/>
            <a:chExt cx="3096344" cy="4022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" name="Загнутый угол 52"/>
            <p:cNvSpPr/>
            <p:nvPr/>
          </p:nvSpPr>
          <p:spPr>
            <a:xfrm>
              <a:off x="739136" y="1676000"/>
              <a:ext cx="3096344" cy="4022766"/>
            </a:xfrm>
            <a:prstGeom prst="foldedCorner">
              <a:avLst>
                <a:gd name="adj" fmla="val 197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grpSp>
          <p:nvGrpSpPr>
            <p:cNvPr id="54" name="Группа 53"/>
            <p:cNvGrpSpPr/>
            <p:nvPr/>
          </p:nvGrpSpPr>
          <p:grpSpPr>
            <a:xfrm>
              <a:off x="1110895" y="2086132"/>
              <a:ext cx="2428017" cy="3127435"/>
              <a:chOff x="1129837" y="2086132"/>
              <a:chExt cx="2428017" cy="3127435"/>
            </a:xfrm>
          </p:grpSpPr>
          <p:grpSp>
            <p:nvGrpSpPr>
              <p:cNvPr id="55" name="Группа 54"/>
              <p:cNvGrpSpPr/>
              <p:nvPr/>
            </p:nvGrpSpPr>
            <p:grpSpPr>
              <a:xfrm>
                <a:off x="1842340" y="2086132"/>
                <a:ext cx="927822" cy="180205"/>
                <a:chOff x="1803685" y="2070611"/>
                <a:chExt cx="927822" cy="180205"/>
              </a:xfrm>
            </p:grpSpPr>
            <p:sp>
              <p:nvSpPr>
                <p:cNvPr id="64" name="Прямоугольник 63"/>
                <p:cNvSpPr/>
                <p:nvPr/>
              </p:nvSpPr>
              <p:spPr>
                <a:xfrm>
                  <a:off x="1803685" y="2070611"/>
                  <a:ext cx="180000" cy="180000"/>
                </a:xfrm>
                <a:prstGeom prst="rect">
                  <a:avLst/>
                </a:prstGeom>
                <a:solidFill>
                  <a:srgbClr val="333C49"/>
                </a:solidFill>
                <a:ln>
                  <a:solidFill>
                    <a:srgbClr val="333C4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5" name="Прямоугольник 64"/>
                <p:cNvSpPr/>
                <p:nvPr/>
              </p:nvSpPr>
              <p:spPr>
                <a:xfrm>
                  <a:off x="2177596" y="2070816"/>
                  <a:ext cx="180000" cy="180000"/>
                </a:xfrm>
                <a:prstGeom prst="rect">
                  <a:avLst/>
                </a:prstGeom>
                <a:solidFill>
                  <a:srgbClr val="333C49"/>
                </a:solidFill>
                <a:ln>
                  <a:solidFill>
                    <a:srgbClr val="333C4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6" name="Прямоугольник 65"/>
                <p:cNvSpPr/>
                <p:nvPr/>
              </p:nvSpPr>
              <p:spPr>
                <a:xfrm>
                  <a:off x="2551507" y="2070611"/>
                  <a:ext cx="180000" cy="180000"/>
                </a:xfrm>
                <a:prstGeom prst="rect">
                  <a:avLst/>
                </a:prstGeom>
                <a:solidFill>
                  <a:srgbClr val="333C49"/>
                </a:solidFill>
                <a:ln>
                  <a:solidFill>
                    <a:srgbClr val="333C4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6" name="Прямоугольник 55"/>
              <p:cNvSpPr/>
              <p:nvPr/>
            </p:nvSpPr>
            <p:spPr>
              <a:xfrm>
                <a:off x="1177607" y="2602197"/>
                <a:ext cx="2375401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1155766" y="2916138"/>
                <a:ext cx="2397239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1162640" y="3344919"/>
                <a:ext cx="2390367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1131497" y="3658856"/>
                <a:ext cx="2421514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1152310" y="4082151"/>
                <a:ext cx="2405544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1129837" y="4396095"/>
                <a:ext cx="2428015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1141141" y="4821168"/>
                <a:ext cx="2411867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1158030" y="5135106"/>
                <a:ext cx="1651145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7" name="Овал 66"/>
          <p:cNvSpPr/>
          <p:nvPr/>
        </p:nvSpPr>
        <p:spPr>
          <a:xfrm>
            <a:off x="11370278" y="1116988"/>
            <a:ext cx="2340000" cy="2340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1409709" y="6798998"/>
            <a:ext cx="8346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algn="just" defTabSz="914400"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16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план </a:t>
            </a:r>
            <a:r>
              <a:rPr lang="ru-RU" sz="1600" b="1" u="sng" dirty="0">
                <a:solidFill>
                  <a:srgbClr val="99968F"/>
                </a:solidFill>
                <a:latin typeface="Franklin Gothic Book" panose="020B0503020102020204" pitchFamily="34" charset="0"/>
              </a:rPr>
              <a:t>мероприятий:</a:t>
            </a:r>
            <a:r>
              <a:rPr lang="ru-RU" sz="1600" b="1" dirty="0">
                <a:solidFill>
                  <a:srgbClr val="99968F"/>
                </a:solidFill>
                <a:latin typeface="Franklin Gothic Book" panose="020B0503020102020204" pitchFamily="34" charset="0"/>
              </a:rPr>
              <a:t> </a:t>
            </a:r>
            <a:r>
              <a:rPr lang="ru-RU" sz="1600" dirty="0">
                <a:solidFill>
                  <a:srgbClr val="99968F"/>
                </a:solidFill>
                <a:latin typeface="Franklin Gothic Book" panose="020B0503020102020204" pitchFamily="34" charset="0"/>
              </a:rPr>
              <a:t>направления наставнической деятельности, мероприятие, форма мероприятия, ориентировочные сроки достижения промежуточных и конечных (для данной программы наставничества) результатов.</a:t>
            </a:r>
          </a:p>
        </p:txBody>
      </p:sp>
      <p:sp>
        <p:nvSpPr>
          <p:cNvPr id="121" name="Text 0"/>
          <p:cNvSpPr/>
          <p:nvPr/>
        </p:nvSpPr>
        <p:spPr>
          <a:xfrm>
            <a:off x="700108" y="374426"/>
            <a:ext cx="12158641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ru-RU" sz="4050" dirty="0" smtClean="0">
                <a:solidFill>
                  <a:srgbClr val="DBD277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ПЕРСОНАЛИЗИРОВАННАЯ</a:t>
            </a:r>
            <a:r>
              <a:rPr lang="ru-RU" sz="4050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ПРОГРАММА</a:t>
            </a:r>
            <a:endParaRPr lang="en-US" sz="4050" dirty="0"/>
          </a:p>
        </p:txBody>
      </p:sp>
      <p:sp>
        <p:nvSpPr>
          <p:cNvPr id="123" name="Овал 122"/>
          <p:cNvSpPr>
            <a:spLocks noChangeAspect="1"/>
          </p:cNvSpPr>
          <p:nvPr/>
        </p:nvSpPr>
        <p:spPr>
          <a:xfrm>
            <a:off x="469786" y="1231288"/>
            <a:ext cx="1080000" cy="1080000"/>
          </a:xfrm>
          <a:prstGeom prst="ellipse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/>
          <p:nvPr/>
        </p:nvSpPr>
        <p:spPr>
          <a:xfrm>
            <a:off x="700108" y="374426"/>
            <a:ext cx="12158641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ru-RU" sz="4050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ПЕРСОНАЛИЗИРОВАННАЯ ПРОГРАММА</a:t>
            </a:r>
            <a:endParaRPr lang="en-US" sz="405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2382500" y="7258050"/>
            <a:ext cx="2228850" cy="952500"/>
          </a:xfrm>
          <a:prstGeom prst="rect">
            <a:avLst/>
          </a:prstGeom>
          <a:solidFill>
            <a:srgbClr val="1B1C1D"/>
          </a:solidFill>
          <a:ln>
            <a:solidFill>
              <a:srgbClr val="1B1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808724" y="5374720"/>
            <a:ext cx="12383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algn="just" defTabSz="914400"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выбор тех форм взаимодействия</a:t>
            </a:r>
            <a:r>
              <a:rPr lang="ru-RU" sz="24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, которые </a:t>
            </a:r>
            <a:r>
              <a:rPr lang="ru-RU" sz="24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мотивируют</a:t>
            </a:r>
            <a:r>
              <a:rPr lang="ru-RU" sz="24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 наставляемого </a:t>
            </a:r>
            <a:r>
              <a:rPr lang="ru-RU" sz="24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на саморазвитие </a:t>
            </a:r>
            <a:r>
              <a:rPr lang="ru-RU" sz="24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           и </a:t>
            </a:r>
            <a:r>
              <a:rPr lang="ru-RU" sz="24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самоорганизацию</a:t>
            </a:r>
            <a:r>
              <a:rPr lang="ru-RU" sz="2400" dirty="0">
                <a:solidFill>
                  <a:srgbClr val="99968F"/>
                </a:solidFill>
                <a:latin typeface="Franklin Gothic Book" panose="020B0503020102020204" pitchFamily="34" charset="0"/>
              </a:rPr>
              <a:t>;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382770" y="2065260"/>
            <a:ext cx="870433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3200" b="1" dirty="0" smtClean="0">
                <a:solidFill>
                  <a:srgbClr val="F2E782"/>
                </a:solidFill>
                <a:latin typeface="Franklin Gothic Book" panose="020B0503020102020204" pitchFamily="34" charset="0"/>
              </a:rPr>
              <a:t>ПОДХОДЫ К </a:t>
            </a:r>
            <a:r>
              <a:rPr lang="ru-RU" sz="3200" b="1" dirty="0" smtClean="0">
                <a:solidFill>
                  <a:srgbClr val="F2E782"/>
                </a:solidFill>
                <a:latin typeface="Franklin Gothic Book" panose="020B0503020102020204" pitchFamily="34" charset="0"/>
              </a:rPr>
              <a:t>ПРОЕКТИРОВАНИЮ </a:t>
            </a:r>
            <a:r>
              <a:rPr lang="ru-RU" sz="3200" b="1" dirty="0" smtClean="0">
                <a:solidFill>
                  <a:srgbClr val="F2E782"/>
                </a:solidFill>
                <a:latin typeface="Franklin Gothic Book" panose="020B0503020102020204" pitchFamily="34" charset="0"/>
              </a:rPr>
              <a:t>ПРОГРАММЫ</a:t>
            </a:r>
            <a:endParaRPr lang="ru-RU" sz="3200" b="1" dirty="0" smtClean="0">
              <a:solidFill>
                <a:srgbClr val="F2E78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808724" y="3817864"/>
            <a:ext cx="123835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algn="just" defTabSz="914400"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реализация индивидуального подхода</a:t>
            </a:r>
            <a:r>
              <a:rPr lang="ru-RU" sz="24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 во взаимодействии с наставляемым: ориентация </a:t>
            </a:r>
            <a:r>
              <a:rPr lang="ru-RU" sz="24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           на </a:t>
            </a:r>
            <a:r>
              <a:rPr lang="ru-RU" sz="24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поступившие запросы, помощь в интерпретации запросов и составление соответствующего календарного плана работы;</a:t>
            </a:r>
            <a:endParaRPr lang="ru-RU" sz="2400" dirty="0">
              <a:solidFill>
                <a:srgbClr val="99968F"/>
              </a:solidFill>
              <a:latin typeface="Franklin Gothic Book" panose="020B0503020102020204" pitchFamily="34" charset="0"/>
            </a:endParaRPr>
          </a:p>
        </p:txBody>
      </p:sp>
      <p:grpSp>
        <p:nvGrpSpPr>
          <p:cNvPr id="28" name="Группа 27"/>
          <p:cNvGrpSpPr>
            <a:grpSpLocks/>
          </p:cNvGrpSpPr>
          <p:nvPr/>
        </p:nvGrpSpPr>
        <p:grpSpPr>
          <a:xfrm>
            <a:off x="12687300" y="1104290"/>
            <a:ext cx="1091024" cy="1481261"/>
            <a:chOff x="739136" y="1676000"/>
            <a:chExt cx="3096344" cy="4022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Загнутый угол 28"/>
            <p:cNvSpPr/>
            <p:nvPr/>
          </p:nvSpPr>
          <p:spPr>
            <a:xfrm>
              <a:off x="739136" y="1676000"/>
              <a:ext cx="3096344" cy="4022766"/>
            </a:xfrm>
            <a:prstGeom prst="foldedCorner">
              <a:avLst>
                <a:gd name="adj" fmla="val 197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1110895" y="2086132"/>
              <a:ext cx="2428017" cy="3127435"/>
              <a:chOff x="1129837" y="2086132"/>
              <a:chExt cx="2428017" cy="3127435"/>
            </a:xfrm>
          </p:grpSpPr>
          <p:grpSp>
            <p:nvGrpSpPr>
              <p:cNvPr id="31" name="Группа 30"/>
              <p:cNvGrpSpPr/>
              <p:nvPr/>
            </p:nvGrpSpPr>
            <p:grpSpPr>
              <a:xfrm>
                <a:off x="1842340" y="2086132"/>
                <a:ext cx="927822" cy="180205"/>
                <a:chOff x="1803685" y="2070611"/>
                <a:chExt cx="927822" cy="180205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1803685" y="2070611"/>
                  <a:ext cx="180000" cy="180000"/>
                </a:xfrm>
                <a:prstGeom prst="rect">
                  <a:avLst/>
                </a:prstGeom>
                <a:solidFill>
                  <a:srgbClr val="333C49"/>
                </a:solidFill>
                <a:ln>
                  <a:solidFill>
                    <a:srgbClr val="333C4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1" name="Прямоугольник 40"/>
                <p:cNvSpPr/>
                <p:nvPr/>
              </p:nvSpPr>
              <p:spPr>
                <a:xfrm>
                  <a:off x="2177596" y="2070816"/>
                  <a:ext cx="180000" cy="180000"/>
                </a:xfrm>
                <a:prstGeom prst="rect">
                  <a:avLst/>
                </a:prstGeom>
                <a:solidFill>
                  <a:srgbClr val="333C49"/>
                </a:solidFill>
                <a:ln>
                  <a:solidFill>
                    <a:srgbClr val="333C4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2" name="Прямоугольник 41"/>
                <p:cNvSpPr/>
                <p:nvPr/>
              </p:nvSpPr>
              <p:spPr>
                <a:xfrm>
                  <a:off x="2551507" y="2070611"/>
                  <a:ext cx="180000" cy="180000"/>
                </a:xfrm>
                <a:prstGeom prst="rect">
                  <a:avLst/>
                </a:prstGeom>
                <a:solidFill>
                  <a:srgbClr val="333C49"/>
                </a:solidFill>
                <a:ln>
                  <a:solidFill>
                    <a:srgbClr val="333C4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2" name="Прямоугольник 31"/>
              <p:cNvSpPr/>
              <p:nvPr/>
            </p:nvSpPr>
            <p:spPr>
              <a:xfrm>
                <a:off x="1177607" y="2602197"/>
                <a:ext cx="2375401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1155766" y="2916138"/>
                <a:ext cx="2397239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1162640" y="3344919"/>
                <a:ext cx="2390367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1131497" y="3658856"/>
                <a:ext cx="2421514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1152310" y="4082151"/>
                <a:ext cx="2405544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1129837" y="4396095"/>
                <a:ext cx="2428015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1141141" y="4821168"/>
                <a:ext cx="2411867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1158030" y="5135106"/>
                <a:ext cx="1651145" cy="784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Овал 42"/>
          <p:cNvSpPr/>
          <p:nvPr/>
        </p:nvSpPr>
        <p:spPr>
          <a:xfrm>
            <a:off x="12101524" y="653910"/>
            <a:ext cx="2340000" cy="23400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353300" y="1605846"/>
            <a:ext cx="4778027" cy="398143"/>
          </a:xfrm>
          <a:custGeom>
            <a:avLst/>
            <a:gdLst>
              <a:gd name="connsiteX0" fmla="*/ 0 w 3268133"/>
              <a:gd name="connsiteY0" fmla="*/ 321733 h 321733"/>
              <a:gd name="connsiteX1" fmla="*/ 338666 w 3268133"/>
              <a:gd name="connsiteY1" fmla="*/ 0 h 321733"/>
              <a:gd name="connsiteX2" fmla="*/ 3268133 w 3268133"/>
              <a:gd name="connsiteY2" fmla="*/ 0 h 321733"/>
              <a:gd name="connsiteX3" fmla="*/ 3268133 w 3268133"/>
              <a:gd name="connsiteY3" fmla="*/ 0 h 321733"/>
              <a:gd name="connsiteX0" fmla="*/ 0 w 3223119"/>
              <a:gd name="connsiteY0" fmla="*/ 277959 h 277959"/>
              <a:gd name="connsiteX1" fmla="*/ 293652 w 3223119"/>
              <a:gd name="connsiteY1" fmla="*/ 0 h 277959"/>
              <a:gd name="connsiteX2" fmla="*/ 3223119 w 3223119"/>
              <a:gd name="connsiteY2" fmla="*/ 0 h 277959"/>
              <a:gd name="connsiteX3" fmla="*/ 3223119 w 3223119"/>
              <a:gd name="connsiteY3" fmla="*/ 0 h 27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3119" h="277959">
                <a:moveTo>
                  <a:pt x="0" y="277959"/>
                </a:moveTo>
                <a:lnTo>
                  <a:pt x="293652" y="0"/>
                </a:lnTo>
                <a:lnTo>
                  <a:pt x="3223119" y="0"/>
                </a:lnTo>
                <a:lnTo>
                  <a:pt x="3223119" y="0"/>
                </a:lnTo>
              </a:path>
            </a:pathLst>
          </a:cu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727794" y="6377206"/>
            <a:ext cx="124644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algn="just" defTabSz="914400"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отражение результатов мероприятий и совместных дел в приложениях</a:t>
            </a:r>
            <a:r>
              <a:rPr lang="ru-RU" sz="24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: фотографии, видео, анкеты, опросники.</a:t>
            </a:r>
            <a:endParaRPr lang="ru-RU" sz="2400" dirty="0">
              <a:solidFill>
                <a:srgbClr val="99968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4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91" y="2833876"/>
            <a:ext cx="920591" cy="1104662"/>
          </a:xfrm>
          <a:prstGeom prst="rect">
            <a:avLst/>
          </a:prstGeom>
        </p:spPr>
      </p:pic>
      <p:pic>
        <p:nvPicPr>
          <p:cNvPr id="4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91" y="3938538"/>
            <a:ext cx="920591" cy="1355050"/>
          </a:xfrm>
          <a:prstGeom prst="rect">
            <a:avLst/>
          </a:prstGeom>
        </p:spPr>
      </p:pic>
      <p:pic>
        <p:nvPicPr>
          <p:cNvPr id="4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091" y="5293588"/>
            <a:ext cx="920591" cy="1104662"/>
          </a:xfrm>
          <a:prstGeom prst="rect">
            <a:avLst/>
          </a:prstGeom>
        </p:spPr>
      </p:pic>
      <p:sp>
        <p:nvSpPr>
          <p:cNvPr id="50" name="Овал 49"/>
          <p:cNvSpPr>
            <a:spLocks/>
          </p:cNvSpPr>
          <p:nvPr/>
        </p:nvSpPr>
        <p:spPr>
          <a:xfrm>
            <a:off x="818671" y="3161785"/>
            <a:ext cx="396000" cy="396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1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51" name="Овал 50"/>
          <p:cNvSpPr>
            <a:spLocks/>
          </p:cNvSpPr>
          <p:nvPr/>
        </p:nvSpPr>
        <p:spPr>
          <a:xfrm>
            <a:off x="802374" y="4464447"/>
            <a:ext cx="396000" cy="396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2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52" name="Овал 51"/>
          <p:cNvSpPr>
            <a:spLocks/>
          </p:cNvSpPr>
          <p:nvPr/>
        </p:nvSpPr>
        <p:spPr>
          <a:xfrm>
            <a:off x="807204" y="5666819"/>
            <a:ext cx="396000" cy="396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3</a:t>
            </a:r>
            <a:endParaRPr lang="ru-RU" sz="2300" b="1" dirty="0">
              <a:solidFill>
                <a:schemeClr val="bg1"/>
              </a:solidFill>
            </a:endParaRPr>
          </a:p>
        </p:txBody>
      </p:sp>
      <p:pic>
        <p:nvPicPr>
          <p:cNvPr id="5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091" y="6385276"/>
            <a:ext cx="920591" cy="1104662"/>
          </a:xfrm>
          <a:prstGeom prst="rect">
            <a:avLst/>
          </a:prstGeom>
        </p:spPr>
      </p:pic>
      <p:sp>
        <p:nvSpPr>
          <p:cNvPr id="54" name="Овал 53"/>
          <p:cNvSpPr>
            <a:spLocks/>
          </p:cNvSpPr>
          <p:nvPr/>
        </p:nvSpPr>
        <p:spPr>
          <a:xfrm>
            <a:off x="807204" y="6758507"/>
            <a:ext cx="396000" cy="396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chemeClr val="bg1"/>
                </a:solidFill>
              </a:rPr>
              <a:t>4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808724" y="3099180"/>
            <a:ext cx="8997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 algn="just" defTabSz="914400"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sz="2400" b="1" u="sng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логика построения программы</a:t>
            </a:r>
            <a:r>
              <a:rPr lang="ru-RU" sz="2400" dirty="0" smtClean="0">
                <a:solidFill>
                  <a:srgbClr val="99968F"/>
                </a:solidFill>
                <a:latin typeface="Franklin Gothic Book" panose="020B0503020102020204" pitchFamily="34" charset="0"/>
              </a:rPr>
              <a:t>: цель-задачи-результаты; </a:t>
            </a:r>
            <a:endParaRPr lang="ru-RU" sz="2400" dirty="0">
              <a:solidFill>
                <a:srgbClr val="99968F"/>
              </a:solidFill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12382500" y="7258050"/>
            <a:ext cx="2228850" cy="952500"/>
          </a:xfrm>
          <a:prstGeom prst="rect">
            <a:avLst/>
          </a:prstGeom>
          <a:solidFill>
            <a:srgbClr val="1B1C1D"/>
          </a:solidFill>
          <a:ln>
            <a:solidFill>
              <a:srgbClr val="1B1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9043534" y="1276350"/>
            <a:ext cx="514608" cy="6927657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179438" y="1276350"/>
            <a:ext cx="514608" cy="6927657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907630" y="1272156"/>
            <a:ext cx="428792" cy="6931851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315342" y="1276350"/>
            <a:ext cx="514608" cy="6927658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723054" y="1276351"/>
            <a:ext cx="514608" cy="6927657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589294" y="1276351"/>
            <a:ext cx="514608" cy="6927657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429572" y="1276351"/>
            <a:ext cx="514608" cy="6927657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30" name="Прямоугольник 229"/>
          <p:cNvSpPr/>
          <p:nvPr/>
        </p:nvSpPr>
        <p:spPr>
          <a:xfrm>
            <a:off x="10707730" y="1291206"/>
            <a:ext cx="428792" cy="6931851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31" name="Прямоугольник 230"/>
          <p:cNvSpPr/>
          <p:nvPr/>
        </p:nvSpPr>
        <p:spPr>
          <a:xfrm>
            <a:off x="11507830" y="1272156"/>
            <a:ext cx="428792" cy="6931851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32" name="Прямоугольник 231"/>
          <p:cNvSpPr/>
          <p:nvPr/>
        </p:nvSpPr>
        <p:spPr>
          <a:xfrm>
            <a:off x="12326980" y="1272156"/>
            <a:ext cx="428792" cy="6931851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761158" y="1940510"/>
            <a:ext cx="7885602" cy="175880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99833" y="1276351"/>
            <a:ext cx="514608" cy="6927658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67245" y="1276351"/>
            <a:ext cx="514608" cy="6927657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28025" y="1276351"/>
            <a:ext cx="514608" cy="6927658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95102" y="1276351"/>
            <a:ext cx="514608" cy="6927657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858958" y="1276351"/>
            <a:ext cx="514608" cy="6927657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765590" y="4824414"/>
            <a:ext cx="8265690" cy="184176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48937" y="5030583"/>
            <a:ext cx="8534491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Prata" panose="020B0604020202020204" charset="-52"/>
              </a:rPr>
              <a:t>ВЕДОМСТВЕННАЯ </a:t>
            </a:r>
            <a:r>
              <a:rPr lang="ru-RU" sz="2000" b="1" dirty="0" smtClean="0">
                <a:latin typeface="Prata" panose="020B0604020202020204" charset="-52"/>
              </a:rPr>
              <a:t>НАГРАДА </a:t>
            </a:r>
          </a:p>
          <a:p>
            <a:pPr algn="ctr"/>
            <a:r>
              <a:rPr lang="ru-RU" sz="2000" b="1" dirty="0" smtClean="0">
                <a:latin typeface="Prata" panose="020B0604020202020204" charset="-52"/>
              </a:rPr>
              <a:t>МИНПРОСВЕЩЕНИЯ </a:t>
            </a:r>
            <a:r>
              <a:rPr lang="ru-RU" sz="2000" b="1" dirty="0">
                <a:latin typeface="Prata" panose="020B0604020202020204" charset="-52"/>
              </a:rPr>
              <a:t>РОССИИ</a:t>
            </a:r>
            <a:endParaRPr lang="ru-RU" sz="2000" b="1" dirty="0">
              <a:latin typeface="Prata" panose="020B0604020202020204" charset="-52"/>
            </a:endParaRPr>
          </a:p>
          <a:p>
            <a:pPr algn="ctr">
              <a:spcAft>
                <a:spcPts val="400"/>
              </a:spcAft>
            </a:pPr>
            <a:r>
              <a:rPr lang="ru-RU" sz="2000" dirty="0">
                <a:latin typeface="Prata" panose="020B0604020202020204" charset="-52"/>
              </a:rPr>
              <a:t>НАГРУДНЫЙ ЗНАК «ПОЧЕТНЫЙ НАСТАВНИК»</a:t>
            </a:r>
          </a:p>
          <a:p>
            <a:pPr algn="ctr">
              <a:spcAft>
                <a:spcPts val="400"/>
              </a:spcAft>
            </a:pPr>
            <a:r>
              <a:rPr lang="ru-RU" sz="2000" dirty="0">
                <a:latin typeface="Prata" panose="020B0604020202020204" charset="-52"/>
              </a:rPr>
              <a:t>НАГРУДНЫЙ ЗНАК «МОЛОДОСТЬ И ПРОФЕССИОНАЛИЗМ»</a:t>
            </a:r>
            <a:endParaRPr lang="ru-RU" sz="2000" dirty="0">
              <a:latin typeface="Prata" panose="020B0604020202020204" charset="-52"/>
            </a:endParaRPr>
          </a:p>
        </p:txBody>
      </p:sp>
      <p:sp>
        <p:nvSpPr>
          <p:cNvPr id="42" name="Прямоугольник 272"/>
          <p:cNvSpPr/>
          <p:nvPr/>
        </p:nvSpPr>
        <p:spPr>
          <a:xfrm flipH="1">
            <a:off x="9707943" y="7167146"/>
            <a:ext cx="4616648" cy="64974"/>
          </a:xfrm>
          <a:custGeom>
            <a:avLst/>
            <a:gdLst>
              <a:gd name="connsiteX0" fmla="*/ 0 w 4616648"/>
              <a:gd name="connsiteY0" fmla="*/ 0 h 222472"/>
              <a:gd name="connsiteX1" fmla="*/ 4616648 w 4616648"/>
              <a:gd name="connsiteY1" fmla="*/ 0 h 222472"/>
              <a:gd name="connsiteX2" fmla="*/ 4616648 w 4616648"/>
              <a:gd name="connsiteY2" fmla="*/ 222472 h 222472"/>
              <a:gd name="connsiteX3" fmla="*/ 0 w 4616648"/>
              <a:gd name="connsiteY3" fmla="*/ 222472 h 222472"/>
              <a:gd name="connsiteX4" fmla="*/ 0 w 4616648"/>
              <a:gd name="connsiteY4" fmla="*/ 0 h 222472"/>
              <a:gd name="connsiteX0" fmla="*/ 0 w 4616648"/>
              <a:gd name="connsiteY0" fmla="*/ 0 h 223451"/>
              <a:gd name="connsiteX1" fmla="*/ 4616648 w 4616648"/>
              <a:gd name="connsiteY1" fmla="*/ 0 h 223451"/>
              <a:gd name="connsiteX2" fmla="*/ 4616648 w 4616648"/>
              <a:gd name="connsiteY2" fmla="*/ 222472 h 223451"/>
              <a:gd name="connsiteX3" fmla="*/ 4374995 w 4616648"/>
              <a:gd name="connsiteY3" fmla="*/ 223451 h 223451"/>
              <a:gd name="connsiteX4" fmla="*/ 0 w 4616648"/>
              <a:gd name="connsiteY4" fmla="*/ 222472 h 223451"/>
              <a:gd name="connsiteX5" fmla="*/ 0 w 4616648"/>
              <a:gd name="connsiteY5" fmla="*/ 0 h 223451"/>
              <a:gd name="connsiteX0" fmla="*/ 0 w 4616648"/>
              <a:gd name="connsiteY0" fmla="*/ 0 h 223451"/>
              <a:gd name="connsiteX1" fmla="*/ 4616648 w 4616648"/>
              <a:gd name="connsiteY1" fmla="*/ 0 h 223451"/>
              <a:gd name="connsiteX2" fmla="*/ 4374995 w 4616648"/>
              <a:gd name="connsiteY2" fmla="*/ 223451 h 223451"/>
              <a:gd name="connsiteX3" fmla="*/ 0 w 4616648"/>
              <a:gd name="connsiteY3" fmla="*/ 222472 h 223451"/>
              <a:gd name="connsiteX4" fmla="*/ 0 w 4616648"/>
              <a:gd name="connsiteY4" fmla="*/ 0 h 22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6648" h="223451">
                <a:moveTo>
                  <a:pt x="0" y="0"/>
                </a:moveTo>
                <a:lnTo>
                  <a:pt x="4616648" y="0"/>
                </a:lnTo>
                <a:lnTo>
                  <a:pt x="4374995" y="223451"/>
                </a:lnTo>
                <a:lnTo>
                  <a:pt x="0" y="22247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44" name="Группа 43"/>
          <p:cNvGrpSpPr>
            <a:grpSpLocks noChangeAspect="1"/>
          </p:cNvGrpSpPr>
          <p:nvPr/>
        </p:nvGrpSpPr>
        <p:grpSpPr>
          <a:xfrm>
            <a:off x="12220449" y="2217569"/>
            <a:ext cx="756000" cy="1230149"/>
            <a:chOff x="6288631" y="1231762"/>
            <a:chExt cx="1695127" cy="2758279"/>
          </a:xfrm>
        </p:grpSpPr>
        <p:grpSp>
          <p:nvGrpSpPr>
            <p:cNvPr id="45" name="Группа 44"/>
            <p:cNvGrpSpPr>
              <a:grpSpLocks noChangeAspect="1"/>
            </p:cNvGrpSpPr>
            <p:nvPr/>
          </p:nvGrpSpPr>
          <p:grpSpPr>
            <a:xfrm rot="19651411">
              <a:off x="6502458" y="1231762"/>
              <a:ext cx="1439481" cy="2718000"/>
              <a:chOff x="5968889" y="465650"/>
              <a:chExt cx="2240072" cy="4229653"/>
            </a:xfrm>
          </p:grpSpPr>
          <p:sp>
            <p:nvSpPr>
              <p:cNvPr id="61" name="Полилиния 60"/>
              <p:cNvSpPr/>
              <p:nvPr/>
            </p:nvSpPr>
            <p:spPr>
              <a:xfrm>
                <a:off x="6619300" y="318027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21077503">
                <a:off x="6933340" y="2844904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20455148">
                <a:off x="7108215" y="224819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87089">
                <a:off x="7148934" y="164611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032320">
                <a:off x="6922290" y="103936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161052">
                <a:off x="6802958" y="46565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307092">
                <a:off x="6184128" y="3475328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3583314">
                <a:off x="7489939" y="297686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3184121">
                <a:off x="7618998" y="249164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776994">
                <a:off x="7652342" y="191491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4958534">
                <a:off x="6739489" y="3788479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4254823">
                <a:off x="7164563" y="3417269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5903365">
                <a:off x="6225228" y="410534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650221">
                <a:off x="7521810" y="131327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Полилиния 74"/>
              <p:cNvSpPr/>
              <p:nvPr/>
            </p:nvSpPr>
            <p:spPr>
              <a:xfrm>
                <a:off x="7298205" y="657514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6" name="Полилиния 45"/>
            <p:cNvSpPr/>
            <p:nvPr/>
          </p:nvSpPr>
          <p:spPr>
            <a:xfrm rot="3954776">
              <a:off x="7484583" y="3660509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7" name="Полилиния 46"/>
            <p:cNvSpPr/>
            <p:nvPr/>
          </p:nvSpPr>
          <p:spPr>
            <a:xfrm rot="3034645">
              <a:off x="7654226" y="3306461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8" name="Полилиния 47"/>
            <p:cNvSpPr/>
            <p:nvPr/>
          </p:nvSpPr>
          <p:spPr>
            <a:xfrm rot="2254544">
              <a:off x="7771942" y="2945648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9" name="Полилиния 48"/>
            <p:cNvSpPr/>
            <p:nvPr/>
          </p:nvSpPr>
          <p:spPr>
            <a:xfrm rot="20954386" flipH="1">
              <a:off x="7174221" y="3300248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0" name="Полилиния 49"/>
            <p:cNvSpPr/>
            <p:nvPr/>
          </p:nvSpPr>
          <p:spPr>
            <a:xfrm rot="21430138">
              <a:off x="7525335" y="1938811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1" name="Полилиния 50"/>
            <p:cNvSpPr/>
            <p:nvPr/>
          </p:nvSpPr>
          <p:spPr>
            <a:xfrm rot="20282682">
              <a:off x="7247982" y="163777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2" name="Полилиния 51"/>
            <p:cNvSpPr/>
            <p:nvPr/>
          </p:nvSpPr>
          <p:spPr>
            <a:xfrm rot="19714860">
              <a:off x="6898979" y="1357782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3" name="Полилиния 52"/>
            <p:cNvSpPr/>
            <p:nvPr/>
          </p:nvSpPr>
          <p:spPr>
            <a:xfrm rot="1301491">
              <a:off x="7697097" y="2284970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4" name="Полилиния 53"/>
            <p:cNvSpPr/>
            <p:nvPr/>
          </p:nvSpPr>
          <p:spPr>
            <a:xfrm rot="1676222">
              <a:off x="7796269" y="258984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5" name="Полилиния 54"/>
            <p:cNvSpPr/>
            <p:nvPr/>
          </p:nvSpPr>
          <p:spPr>
            <a:xfrm rot="19670620" flipH="1">
              <a:off x="7310254" y="3012797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6" name="Полилиния 55"/>
            <p:cNvSpPr/>
            <p:nvPr/>
          </p:nvSpPr>
          <p:spPr>
            <a:xfrm rot="19239306" flipH="1">
              <a:off x="7364885" y="271797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7" name="Полилиния 56"/>
            <p:cNvSpPr/>
            <p:nvPr/>
          </p:nvSpPr>
          <p:spPr>
            <a:xfrm rot="18580071" flipH="1">
              <a:off x="7266573" y="2349526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8" name="Полилиния 57"/>
            <p:cNvSpPr/>
            <p:nvPr/>
          </p:nvSpPr>
          <p:spPr>
            <a:xfrm rot="17649904" flipH="1">
              <a:off x="7096581" y="2008787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9" name="Полилиния 58"/>
            <p:cNvSpPr/>
            <p:nvPr/>
          </p:nvSpPr>
          <p:spPr>
            <a:xfrm rot="17151526" flipH="1">
              <a:off x="6763531" y="1759273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60" name="Полилиния 59"/>
            <p:cNvSpPr/>
            <p:nvPr/>
          </p:nvSpPr>
          <p:spPr>
            <a:xfrm rot="17272914" flipH="1">
              <a:off x="6502350" y="1488092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76" name="Прямоугольник 75"/>
          <p:cNvSpPr/>
          <p:nvPr/>
        </p:nvSpPr>
        <p:spPr>
          <a:xfrm>
            <a:off x="1593135" y="1831090"/>
            <a:ext cx="1620000" cy="2151507"/>
          </a:xfrm>
          <a:prstGeom prst="rect">
            <a:avLst/>
          </a:prstGeom>
          <a:solidFill>
            <a:srgbClr val="6B3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5303071" y="2156962"/>
            <a:ext cx="723201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000" b="1" dirty="0" smtClean="0">
                <a:solidFill>
                  <a:schemeClr val="tx2"/>
                </a:solidFill>
                <a:latin typeface="Prata" panose="020B0604020202020204" charset="-52"/>
              </a:rPr>
              <a:t>ГОСУДАРСТВЕННАЯ НАГРАДА РФ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Prata" panose="020B0604020202020204" charset="-52"/>
              </a:rPr>
              <a:t>ЗНАК ОТЛИЧИЯ «ЗА НАСТАВНИЧЕСТВО»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Prata" panose="020B0604020202020204" charset="-52"/>
              </a:rPr>
              <a:t>(Указ </a:t>
            </a:r>
            <a:r>
              <a:rPr lang="ru-RU" sz="2000" dirty="0">
                <a:solidFill>
                  <a:schemeClr val="tx2"/>
                </a:solidFill>
                <a:latin typeface="Prata" panose="020B0604020202020204" charset="-52"/>
              </a:rPr>
              <a:t>президента РФ от 02.03.2018 № 94 </a:t>
            </a:r>
            <a:endParaRPr lang="ru-RU" sz="2000" dirty="0" smtClean="0">
              <a:solidFill>
                <a:schemeClr val="tx2"/>
              </a:solidFill>
              <a:latin typeface="Prata" panose="020B0604020202020204" charset="-52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Prata" panose="020B0604020202020204" charset="-52"/>
              </a:rPr>
              <a:t>«</a:t>
            </a:r>
            <a:r>
              <a:rPr lang="ru-RU" sz="2000" dirty="0">
                <a:solidFill>
                  <a:schemeClr val="tx2"/>
                </a:solidFill>
                <a:latin typeface="Prata" panose="020B0604020202020204" charset="-52"/>
              </a:rPr>
              <a:t>Об учреждении знака отличия «За наставничество</a:t>
            </a:r>
            <a:r>
              <a:rPr lang="ru-RU" sz="2000" dirty="0" smtClean="0">
                <a:solidFill>
                  <a:schemeClr val="tx2"/>
                </a:solidFill>
                <a:latin typeface="Prata" panose="020B0604020202020204" charset="-52"/>
              </a:rPr>
              <a:t>».</a:t>
            </a:r>
            <a:endParaRPr lang="ru-RU" sz="2000" dirty="0">
              <a:solidFill>
                <a:schemeClr val="tx2"/>
              </a:solidFill>
              <a:latin typeface="Prata" panose="020B0604020202020204" charset="-52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1683135" y="1919721"/>
            <a:ext cx="1440000" cy="1987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4" name="Нашивка 297"/>
          <p:cNvSpPr/>
          <p:nvPr/>
        </p:nvSpPr>
        <p:spPr>
          <a:xfrm rot="16200000">
            <a:off x="2498874" y="2511822"/>
            <a:ext cx="444423" cy="243582"/>
          </a:xfrm>
          <a:prstGeom prst="chevron">
            <a:avLst/>
          </a:prstGeom>
          <a:solidFill>
            <a:srgbClr val="A30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5" name="Десятиугольник 104"/>
          <p:cNvSpPr/>
          <p:nvPr/>
        </p:nvSpPr>
        <p:spPr>
          <a:xfrm>
            <a:off x="2533391" y="2224507"/>
            <a:ext cx="375387" cy="373791"/>
          </a:xfrm>
          <a:prstGeom prst="decagon">
            <a:avLst/>
          </a:prstGeom>
          <a:solidFill>
            <a:srgbClr val="C10F2D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>
            <a:off x="1859656" y="2402846"/>
            <a:ext cx="5760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1859656" y="2495785"/>
            <a:ext cx="5760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1817121" y="2895470"/>
            <a:ext cx="11520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1817121" y="2986497"/>
            <a:ext cx="11520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1817121" y="3071849"/>
            <a:ext cx="11520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Полилиния 110"/>
          <p:cNvSpPr/>
          <p:nvPr/>
        </p:nvSpPr>
        <p:spPr>
          <a:xfrm>
            <a:off x="2683327" y="3287873"/>
            <a:ext cx="153443" cy="297494"/>
          </a:xfrm>
          <a:custGeom>
            <a:avLst/>
            <a:gdLst>
              <a:gd name="connsiteX0" fmla="*/ 0 w 153443"/>
              <a:gd name="connsiteY0" fmla="*/ 297494 h 297494"/>
              <a:gd name="connsiteX1" fmla="*/ 12526 w 153443"/>
              <a:gd name="connsiteY1" fmla="*/ 269310 h 297494"/>
              <a:gd name="connsiteX2" fmla="*/ 21920 w 153443"/>
              <a:gd name="connsiteY2" fmla="*/ 259915 h 297494"/>
              <a:gd name="connsiteX3" fmla="*/ 25052 w 153443"/>
              <a:gd name="connsiteY3" fmla="*/ 250521 h 297494"/>
              <a:gd name="connsiteX4" fmla="*/ 28183 w 153443"/>
              <a:gd name="connsiteY4" fmla="*/ 237995 h 297494"/>
              <a:gd name="connsiteX5" fmla="*/ 37578 w 153443"/>
              <a:gd name="connsiteY5" fmla="*/ 222337 h 297494"/>
              <a:gd name="connsiteX6" fmla="*/ 40709 w 153443"/>
              <a:gd name="connsiteY6" fmla="*/ 212943 h 297494"/>
              <a:gd name="connsiteX7" fmla="*/ 46972 w 153443"/>
              <a:gd name="connsiteY7" fmla="*/ 200417 h 297494"/>
              <a:gd name="connsiteX8" fmla="*/ 53235 w 153443"/>
              <a:gd name="connsiteY8" fmla="*/ 169102 h 297494"/>
              <a:gd name="connsiteX9" fmla="*/ 62630 w 153443"/>
              <a:gd name="connsiteY9" fmla="*/ 144050 h 297494"/>
              <a:gd name="connsiteX10" fmla="*/ 65761 w 153443"/>
              <a:gd name="connsiteY10" fmla="*/ 125261 h 297494"/>
              <a:gd name="connsiteX11" fmla="*/ 68893 w 153443"/>
              <a:gd name="connsiteY11" fmla="*/ 112735 h 297494"/>
              <a:gd name="connsiteX12" fmla="*/ 65761 w 153443"/>
              <a:gd name="connsiteY12" fmla="*/ 21921 h 297494"/>
              <a:gd name="connsiteX13" fmla="*/ 43841 w 153443"/>
              <a:gd name="connsiteY13" fmla="*/ 0 h 297494"/>
              <a:gd name="connsiteX14" fmla="*/ 6263 w 153443"/>
              <a:gd name="connsiteY14" fmla="*/ 15658 h 297494"/>
              <a:gd name="connsiteX15" fmla="*/ 3131 w 153443"/>
              <a:gd name="connsiteY15" fmla="*/ 25052 h 297494"/>
              <a:gd name="connsiteX16" fmla="*/ 6263 w 153443"/>
              <a:gd name="connsiteY16" fmla="*/ 65762 h 297494"/>
              <a:gd name="connsiteX17" fmla="*/ 21920 w 153443"/>
              <a:gd name="connsiteY17" fmla="*/ 81420 h 297494"/>
              <a:gd name="connsiteX18" fmla="*/ 40709 w 153443"/>
              <a:gd name="connsiteY18" fmla="*/ 93946 h 297494"/>
              <a:gd name="connsiteX19" fmla="*/ 43841 w 153443"/>
              <a:gd name="connsiteY19" fmla="*/ 103340 h 297494"/>
              <a:gd name="connsiteX20" fmla="*/ 59498 w 153443"/>
              <a:gd name="connsiteY20" fmla="*/ 118998 h 297494"/>
              <a:gd name="connsiteX21" fmla="*/ 65761 w 153443"/>
              <a:gd name="connsiteY21" fmla="*/ 131524 h 297494"/>
              <a:gd name="connsiteX22" fmla="*/ 68893 w 153443"/>
              <a:gd name="connsiteY22" fmla="*/ 144050 h 297494"/>
              <a:gd name="connsiteX23" fmla="*/ 78287 w 153443"/>
              <a:gd name="connsiteY23" fmla="*/ 153444 h 297494"/>
              <a:gd name="connsiteX24" fmla="*/ 81419 w 153443"/>
              <a:gd name="connsiteY24" fmla="*/ 162839 h 297494"/>
              <a:gd name="connsiteX25" fmla="*/ 87682 w 153443"/>
              <a:gd name="connsiteY25" fmla="*/ 172233 h 297494"/>
              <a:gd name="connsiteX26" fmla="*/ 84550 w 153443"/>
              <a:gd name="connsiteY26" fmla="*/ 200417 h 297494"/>
              <a:gd name="connsiteX27" fmla="*/ 75156 w 153443"/>
              <a:gd name="connsiteY27" fmla="*/ 209811 h 297494"/>
              <a:gd name="connsiteX28" fmla="*/ 37578 w 153443"/>
              <a:gd name="connsiteY28" fmla="*/ 219206 h 297494"/>
              <a:gd name="connsiteX29" fmla="*/ 9394 w 153443"/>
              <a:gd name="connsiteY29" fmla="*/ 216074 h 297494"/>
              <a:gd name="connsiteX30" fmla="*/ 3131 w 153443"/>
              <a:gd name="connsiteY30" fmla="*/ 206680 h 297494"/>
              <a:gd name="connsiteX31" fmla="*/ 21920 w 153443"/>
              <a:gd name="connsiteY31" fmla="*/ 156576 h 297494"/>
              <a:gd name="connsiteX32" fmla="*/ 43841 w 153443"/>
              <a:gd name="connsiteY32" fmla="*/ 137787 h 297494"/>
              <a:gd name="connsiteX33" fmla="*/ 65761 w 153443"/>
              <a:gd name="connsiteY33" fmla="*/ 122129 h 297494"/>
              <a:gd name="connsiteX34" fmla="*/ 84550 w 153443"/>
              <a:gd name="connsiteY34" fmla="*/ 115866 h 297494"/>
              <a:gd name="connsiteX35" fmla="*/ 93945 w 153443"/>
              <a:gd name="connsiteY35" fmla="*/ 109603 h 297494"/>
              <a:gd name="connsiteX36" fmla="*/ 112734 w 153443"/>
              <a:gd name="connsiteY36" fmla="*/ 103340 h 297494"/>
              <a:gd name="connsiteX37" fmla="*/ 140917 w 153443"/>
              <a:gd name="connsiteY37" fmla="*/ 84551 h 297494"/>
              <a:gd name="connsiteX38" fmla="*/ 153443 w 153443"/>
              <a:gd name="connsiteY38" fmla="*/ 75157 h 29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3443" h="297494">
                <a:moveTo>
                  <a:pt x="0" y="297494"/>
                </a:moveTo>
                <a:cubicBezTo>
                  <a:pt x="2232" y="291913"/>
                  <a:pt x="8536" y="274897"/>
                  <a:pt x="12526" y="269310"/>
                </a:cubicBezTo>
                <a:cubicBezTo>
                  <a:pt x="15100" y="265706"/>
                  <a:pt x="18789" y="263047"/>
                  <a:pt x="21920" y="259915"/>
                </a:cubicBezTo>
                <a:cubicBezTo>
                  <a:pt x="22964" y="256784"/>
                  <a:pt x="24145" y="253695"/>
                  <a:pt x="25052" y="250521"/>
                </a:cubicBezTo>
                <a:cubicBezTo>
                  <a:pt x="26234" y="246383"/>
                  <a:pt x="26435" y="241928"/>
                  <a:pt x="28183" y="237995"/>
                </a:cubicBezTo>
                <a:cubicBezTo>
                  <a:pt x="30655" y="232433"/>
                  <a:pt x="34856" y="227781"/>
                  <a:pt x="37578" y="222337"/>
                </a:cubicBezTo>
                <a:cubicBezTo>
                  <a:pt x="39054" y="219385"/>
                  <a:pt x="39409" y="215977"/>
                  <a:pt x="40709" y="212943"/>
                </a:cubicBezTo>
                <a:cubicBezTo>
                  <a:pt x="42548" y="208652"/>
                  <a:pt x="45333" y="204788"/>
                  <a:pt x="46972" y="200417"/>
                </a:cubicBezTo>
                <a:cubicBezTo>
                  <a:pt x="50092" y="192098"/>
                  <a:pt x="51687" y="176842"/>
                  <a:pt x="53235" y="169102"/>
                </a:cubicBezTo>
                <a:cubicBezTo>
                  <a:pt x="56077" y="154892"/>
                  <a:pt x="55985" y="157340"/>
                  <a:pt x="62630" y="144050"/>
                </a:cubicBezTo>
                <a:cubicBezTo>
                  <a:pt x="63674" y="137787"/>
                  <a:pt x="64516" y="131487"/>
                  <a:pt x="65761" y="125261"/>
                </a:cubicBezTo>
                <a:cubicBezTo>
                  <a:pt x="66605" y="121041"/>
                  <a:pt x="68893" y="117039"/>
                  <a:pt x="68893" y="112735"/>
                </a:cubicBezTo>
                <a:cubicBezTo>
                  <a:pt x="68893" y="82446"/>
                  <a:pt x="70045" y="51906"/>
                  <a:pt x="65761" y="21921"/>
                </a:cubicBezTo>
                <a:cubicBezTo>
                  <a:pt x="63249" y="4335"/>
                  <a:pt x="55182" y="3781"/>
                  <a:pt x="43841" y="0"/>
                </a:cubicBezTo>
                <a:cubicBezTo>
                  <a:pt x="17405" y="2938"/>
                  <a:pt x="17499" y="-4005"/>
                  <a:pt x="6263" y="15658"/>
                </a:cubicBezTo>
                <a:cubicBezTo>
                  <a:pt x="4625" y="18524"/>
                  <a:pt x="4175" y="21921"/>
                  <a:pt x="3131" y="25052"/>
                </a:cubicBezTo>
                <a:cubicBezTo>
                  <a:pt x="4175" y="38622"/>
                  <a:pt x="3755" y="52385"/>
                  <a:pt x="6263" y="65762"/>
                </a:cubicBezTo>
                <a:cubicBezTo>
                  <a:pt x="7964" y="74834"/>
                  <a:pt x="16043" y="76523"/>
                  <a:pt x="21920" y="81420"/>
                </a:cubicBezTo>
                <a:cubicBezTo>
                  <a:pt x="37558" y="94451"/>
                  <a:pt x="24201" y="88442"/>
                  <a:pt x="40709" y="93946"/>
                </a:cubicBezTo>
                <a:cubicBezTo>
                  <a:pt x="41753" y="97077"/>
                  <a:pt x="41779" y="100763"/>
                  <a:pt x="43841" y="103340"/>
                </a:cubicBezTo>
                <a:cubicBezTo>
                  <a:pt x="66802" y="132040"/>
                  <a:pt x="40711" y="86121"/>
                  <a:pt x="59498" y="118998"/>
                </a:cubicBezTo>
                <a:cubicBezTo>
                  <a:pt x="61814" y="123051"/>
                  <a:pt x="64122" y="127153"/>
                  <a:pt x="65761" y="131524"/>
                </a:cubicBezTo>
                <a:cubicBezTo>
                  <a:pt x="67272" y="135554"/>
                  <a:pt x="66758" y="140313"/>
                  <a:pt x="68893" y="144050"/>
                </a:cubicBezTo>
                <a:cubicBezTo>
                  <a:pt x="71090" y="147895"/>
                  <a:pt x="75156" y="150313"/>
                  <a:pt x="78287" y="153444"/>
                </a:cubicBezTo>
                <a:cubicBezTo>
                  <a:pt x="79331" y="156576"/>
                  <a:pt x="79943" y="159886"/>
                  <a:pt x="81419" y="162839"/>
                </a:cubicBezTo>
                <a:cubicBezTo>
                  <a:pt x="83102" y="166205"/>
                  <a:pt x="87370" y="168483"/>
                  <a:pt x="87682" y="172233"/>
                </a:cubicBezTo>
                <a:cubicBezTo>
                  <a:pt x="88467" y="181653"/>
                  <a:pt x="87539" y="191450"/>
                  <a:pt x="84550" y="200417"/>
                </a:cubicBezTo>
                <a:cubicBezTo>
                  <a:pt x="83150" y="204618"/>
                  <a:pt x="79027" y="207660"/>
                  <a:pt x="75156" y="209811"/>
                </a:cubicBezTo>
                <a:cubicBezTo>
                  <a:pt x="64523" y="215718"/>
                  <a:pt x="49242" y="217262"/>
                  <a:pt x="37578" y="219206"/>
                </a:cubicBezTo>
                <a:cubicBezTo>
                  <a:pt x="28183" y="218162"/>
                  <a:pt x="18277" y="219304"/>
                  <a:pt x="9394" y="216074"/>
                </a:cubicBezTo>
                <a:cubicBezTo>
                  <a:pt x="5857" y="214788"/>
                  <a:pt x="3131" y="210443"/>
                  <a:pt x="3131" y="206680"/>
                </a:cubicBezTo>
                <a:cubicBezTo>
                  <a:pt x="3131" y="188756"/>
                  <a:pt x="8962" y="169534"/>
                  <a:pt x="21920" y="156576"/>
                </a:cubicBezTo>
                <a:cubicBezTo>
                  <a:pt x="40852" y="137644"/>
                  <a:pt x="27146" y="149712"/>
                  <a:pt x="43841" y="137787"/>
                </a:cubicBezTo>
                <a:cubicBezTo>
                  <a:pt x="45745" y="136427"/>
                  <a:pt x="61854" y="123865"/>
                  <a:pt x="65761" y="122129"/>
                </a:cubicBezTo>
                <a:cubicBezTo>
                  <a:pt x="71794" y="119448"/>
                  <a:pt x="79057" y="119528"/>
                  <a:pt x="84550" y="115866"/>
                </a:cubicBezTo>
                <a:cubicBezTo>
                  <a:pt x="87682" y="113778"/>
                  <a:pt x="90506" y="111132"/>
                  <a:pt x="93945" y="109603"/>
                </a:cubicBezTo>
                <a:cubicBezTo>
                  <a:pt x="99978" y="106922"/>
                  <a:pt x="107241" y="107002"/>
                  <a:pt x="112734" y="103340"/>
                </a:cubicBezTo>
                <a:lnTo>
                  <a:pt x="140917" y="84551"/>
                </a:lnTo>
                <a:cubicBezTo>
                  <a:pt x="151541" y="77468"/>
                  <a:pt x="147650" y="80950"/>
                  <a:pt x="153443" y="75157"/>
                </a:cubicBezTo>
              </a:path>
            </a:pathLst>
          </a:cu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1756650" y="1991729"/>
            <a:ext cx="1282688" cy="1836000"/>
          </a:xfrm>
          <a:prstGeom prst="rect">
            <a:avLst/>
          </a:prstGeom>
          <a:noFill/>
          <a:ln>
            <a:solidFill>
              <a:srgbClr val="FBC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113" name="Группа 112"/>
          <p:cNvGrpSpPr>
            <a:grpSpLocks noChangeAspect="1"/>
          </p:cNvGrpSpPr>
          <p:nvPr/>
        </p:nvGrpSpPr>
        <p:grpSpPr>
          <a:xfrm>
            <a:off x="1379732" y="3178899"/>
            <a:ext cx="864000" cy="804396"/>
            <a:chOff x="2210578" y="731520"/>
            <a:chExt cx="6482206" cy="6035040"/>
          </a:xfrm>
        </p:grpSpPr>
        <p:sp>
          <p:nvSpPr>
            <p:cNvPr id="114" name="Полилиния 113"/>
            <p:cNvSpPr/>
            <p:nvPr/>
          </p:nvSpPr>
          <p:spPr>
            <a:xfrm>
              <a:off x="3137095" y="731520"/>
              <a:ext cx="4670474" cy="6035040"/>
            </a:xfrm>
            <a:custGeom>
              <a:avLst/>
              <a:gdLst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1913207 w 4670474"/>
                <a:gd name="connsiteY13" fmla="*/ 5866228 h 6035040"/>
                <a:gd name="connsiteX14" fmla="*/ 2335237 w 4670474"/>
                <a:gd name="connsiteY14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1913207 w 4670474"/>
                <a:gd name="connsiteY13" fmla="*/ 5866228 h 6035040"/>
                <a:gd name="connsiteX14" fmla="*/ 2335237 w 4670474"/>
                <a:gd name="connsiteY14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2335237 w 4670474"/>
                <a:gd name="connsiteY13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2335237 w 4670474"/>
                <a:gd name="connsiteY13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2335237 w 4670474"/>
                <a:gd name="connsiteY13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855316 w 4670474"/>
                <a:gd name="connsiteY11" fmla="*/ 4795676 h 6035040"/>
                <a:gd name="connsiteX12" fmla="*/ 1448973 w 4670474"/>
                <a:gd name="connsiteY12" fmla="*/ 5528603 h 6035040"/>
                <a:gd name="connsiteX13" fmla="*/ 2335237 w 4670474"/>
                <a:gd name="connsiteY13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17959 w 4670474"/>
                <a:gd name="connsiteY3" fmla="*/ 3567215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26078 w 4670474"/>
                <a:gd name="connsiteY4" fmla="*/ 2456547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26078 w 4670474"/>
                <a:gd name="connsiteY4" fmla="*/ 2456547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26078 w 4670474"/>
                <a:gd name="connsiteY4" fmla="*/ 2456547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26078 w 4670474"/>
                <a:gd name="connsiteY4" fmla="*/ 2456547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181181 w 4670474"/>
                <a:gd name="connsiteY9" fmla="*/ 3578762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70474" h="6035040">
                  <a:moveTo>
                    <a:pt x="2335237" y="6035040"/>
                  </a:moveTo>
                  <a:cubicBezTo>
                    <a:pt x="2539219" y="5990492"/>
                    <a:pt x="2879767" y="5814434"/>
                    <a:pt x="3137096" y="5598942"/>
                  </a:cubicBezTo>
                  <a:cubicBezTo>
                    <a:pt x="3394425" y="5383450"/>
                    <a:pt x="3657363" y="5080553"/>
                    <a:pt x="3879212" y="4742090"/>
                  </a:cubicBezTo>
                  <a:cubicBezTo>
                    <a:pt x="4101061" y="4403627"/>
                    <a:pt x="4379340" y="3949089"/>
                    <a:pt x="4468192" y="3568165"/>
                  </a:cubicBezTo>
                  <a:cubicBezTo>
                    <a:pt x="4557044" y="3187241"/>
                    <a:pt x="4588564" y="2918436"/>
                    <a:pt x="4626078" y="2456547"/>
                  </a:cubicBezTo>
                  <a:lnTo>
                    <a:pt x="4670474" y="745588"/>
                  </a:lnTo>
                  <a:lnTo>
                    <a:pt x="2349305" y="0"/>
                  </a:lnTo>
                  <a:lnTo>
                    <a:pt x="0" y="717452"/>
                  </a:lnTo>
                  <a:lnTo>
                    <a:pt x="60843" y="2448834"/>
                  </a:lnTo>
                  <a:cubicBezTo>
                    <a:pt x="95602" y="2895249"/>
                    <a:pt x="72519" y="3199497"/>
                    <a:pt x="181181" y="3578762"/>
                  </a:cubicBezTo>
                  <a:cubicBezTo>
                    <a:pt x="289843" y="3958027"/>
                    <a:pt x="572765" y="4470703"/>
                    <a:pt x="784064" y="4795676"/>
                  </a:cubicBezTo>
                  <a:cubicBezTo>
                    <a:pt x="995363" y="5120649"/>
                    <a:pt x="1190444" y="5322042"/>
                    <a:pt x="1448973" y="5528603"/>
                  </a:cubicBezTo>
                  <a:cubicBezTo>
                    <a:pt x="1707502" y="5735164"/>
                    <a:pt x="2053883" y="5982169"/>
                    <a:pt x="2335237" y="6035040"/>
                  </a:cubicBezTo>
                  <a:close/>
                </a:path>
              </a:pathLst>
            </a:cu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5" name="Полилиния 114"/>
            <p:cNvSpPr>
              <a:spLocks noChangeAspect="1"/>
            </p:cNvSpPr>
            <p:nvPr/>
          </p:nvSpPr>
          <p:spPr>
            <a:xfrm>
              <a:off x="3475040" y="1175342"/>
              <a:ext cx="3960000" cy="5116989"/>
            </a:xfrm>
            <a:custGeom>
              <a:avLst/>
              <a:gdLst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1913207 w 4670474"/>
                <a:gd name="connsiteY13" fmla="*/ 5866228 h 6035040"/>
                <a:gd name="connsiteX14" fmla="*/ 2335237 w 4670474"/>
                <a:gd name="connsiteY14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1913207 w 4670474"/>
                <a:gd name="connsiteY13" fmla="*/ 5866228 h 6035040"/>
                <a:gd name="connsiteX14" fmla="*/ 2335237 w 4670474"/>
                <a:gd name="connsiteY14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2335237 w 4670474"/>
                <a:gd name="connsiteY13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2335237 w 4670474"/>
                <a:gd name="connsiteY13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928468 w 4670474"/>
                <a:gd name="connsiteY11" fmla="*/ 4923692 h 6035040"/>
                <a:gd name="connsiteX12" fmla="*/ 1448973 w 4670474"/>
                <a:gd name="connsiteY12" fmla="*/ 5528603 h 6035040"/>
                <a:gd name="connsiteX13" fmla="*/ 2335237 w 4670474"/>
                <a:gd name="connsiteY13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604911 w 4670474"/>
                <a:gd name="connsiteY10" fmla="*/ 4318782 h 6035040"/>
                <a:gd name="connsiteX11" fmla="*/ 855316 w 4670474"/>
                <a:gd name="connsiteY11" fmla="*/ 4795676 h 6035040"/>
                <a:gd name="connsiteX12" fmla="*/ 1448973 w 4670474"/>
                <a:gd name="connsiteY12" fmla="*/ 5528603 h 6035040"/>
                <a:gd name="connsiteX13" fmla="*/ 2335237 w 4670474"/>
                <a:gd name="connsiteY13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95422 w 4670474"/>
                <a:gd name="connsiteY9" fmla="*/ 3615397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56271 w 4670474"/>
                <a:gd name="connsiteY8" fmla="*/ 2489982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8554 w 4670474"/>
                <a:gd name="connsiteY9" fmla="*/ 3395941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45391 w 4670474"/>
                <a:gd name="connsiteY3" fmla="*/ 3516923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17959 w 4670474"/>
                <a:gd name="connsiteY3" fmla="*/ 3567215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784210 w 4670474"/>
                <a:gd name="connsiteY2" fmla="*/ 4825218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855316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40558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08815 w 4670474"/>
                <a:gd name="connsiteY3" fmla="*/ 3603791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14203 w 4670474"/>
                <a:gd name="connsiteY4" fmla="*/ 2504049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26078 w 4670474"/>
                <a:gd name="connsiteY4" fmla="*/ 2456547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26078 w 4670474"/>
                <a:gd name="connsiteY4" fmla="*/ 2456547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26078 w 4670474"/>
                <a:gd name="connsiteY4" fmla="*/ 2456547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204932 w 4670474"/>
                <a:gd name="connsiteY9" fmla="*/ 3519385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  <a:gd name="connsiteX0" fmla="*/ 2335237 w 4670474"/>
                <a:gd name="connsiteY0" fmla="*/ 6035040 h 6035040"/>
                <a:gd name="connsiteX1" fmla="*/ 3137096 w 4670474"/>
                <a:gd name="connsiteY1" fmla="*/ 5598942 h 6035040"/>
                <a:gd name="connsiteX2" fmla="*/ 3879212 w 4670474"/>
                <a:gd name="connsiteY2" fmla="*/ 4742090 h 6035040"/>
                <a:gd name="connsiteX3" fmla="*/ 4468192 w 4670474"/>
                <a:gd name="connsiteY3" fmla="*/ 3568165 h 6035040"/>
                <a:gd name="connsiteX4" fmla="*/ 4626078 w 4670474"/>
                <a:gd name="connsiteY4" fmla="*/ 2456547 h 6035040"/>
                <a:gd name="connsiteX5" fmla="*/ 4670474 w 4670474"/>
                <a:gd name="connsiteY5" fmla="*/ 745588 h 6035040"/>
                <a:gd name="connsiteX6" fmla="*/ 2349305 w 4670474"/>
                <a:gd name="connsiteY6" fmla="*/ 0 h 6035040"/>
                <a:gd name="connsiteX7" fmla="*/ 0 w 4670474"/>
                <a:gd name="connsiteY7" fmla="*/ 717452 h 6035040"/>
                <a:gd name="connsiteX8" fmla="*/ 60843 w 4670474"/>
                <a:gd name="connsiteY8" fmla="*/ 2448834 h 6035040"/>
                <a:gd name="connsiteX9" fmla="*/ 181181 w 4670474"/>
                <a:gd name="connsiteY9" fmla="*/ 3578762 h 6035040"/>
                <a:gd name="connsiteX10" fmla="*/ 784064 w 4670474"/>
                <a:gd name="connsiteY10" fmla="*/ 4795676 h 6035040"/>
                <a:gd name="connsiteX11" fmla="*/ 1448973 w 4670474"/>
                <a:gd name="connsiteY11" fmla="*/ 5528603 h 6035040"/>
                <a:gd name="connsiteX12" fmla="*/ 2335237 w 4670474"/>
                <a:gd name="connsiteY12" fmla="*/ 6035040 h 6035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70474" h="6035040">
                  <a:moveTo>
                    <a:pt x="2335237" y="6035040"/>
                  </a:moveTo>
                  <a:cubicBezTo>
                    <a:pt x="2539219" y="5990492"/>
                    <a:pt x="2879767" y="5814434"/>
                    <a:pt x="3137096" y="5598942"/>
                  </a:cubicBezTo>
                  <a:cubicBezTo>
                    <a:pt x="3394425" y="5383450"/>
                    <a:pt x="3657363" y="5080553"/>
                    <a:pt x="3879212" y="4742090"/>
                  </a:cubicBezTo>
                  <a:cubicBezTo>
                    <a:pt x="4101061" y="4403627"/>
                    <a:pt x="4379340" y="3949089"/>
                    <a:pt x="4468192" y="3568165"/>
                  </a:cubicBezTo>
                  <a:cubicBezTo>
                    <a:pt x="4557044" y="3187241"/>
                    <a:pt x="4588564" y="2918436"/>
                    <a:pt x="4626078" y="2456547"/>
                  </a:cubicBezTo>
                  <a:lnTo>
                    <a:pt x="4670474" y="745588"/>
                  </a:lnTo>
                  <a:lnTo>
                    <a:pt x="2349305" y="0"/>
                  </a:lnTo>
                  <a:lnTo>
                    <a:pt x="0" y="717452"/>
                  </a:lnTo>
                  <a:lnTo>
                    <a:pt x="60843" y="2448834"/>
                  </a:lnTo>
                  <a:cubicBezTo>
                    <a:pt x="95602" y="2895249"/>
                    <a:pt x="72519" y="3199497"/>
                    <a:pt x="181181" y="3578762"/>
                  </a:cubicBezTo>
                  <a:cubicBezTo>
                    <a:pt x="289843" y="3958027"/>
                    <a:pt x="572765" y="4470703"/>
                    <a:pt x="784064" y="4795676"/>
                  </a:cubicBezTo>
                  <a:cubicBezTo>
                    <a:pt x="995363" y="5120649"/>
                    <a:pt x="1190444" y="5322042"/>
                    <a:pt x="1448973" y="5528603"/>
                  </a:cubicBezTo>
                  <a:cubicBezTo>
                    <a:pt x="1707502" y="5735164"/>
                    <a:pt x="2053883" y="5982169"/>
                    <a:pt x="2335237" y="6035040"/>
                  </a:cubicBezTo>
                  <a:close/>
                </a:path>
              </a:pathLst>
            </a:custGeom>
            <a:solidFill>
              <a:srgbClr val="CA8508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grpSp>
          <p:nvGrpSpPr>
            <p:cNvPr id="116" name="Группа 115"/>
            <p:cNvGrpSpPr/>
            <p:nvPr/>
          </p:nvGrpSpPr>
          <p:grpSpPr>
            <a:xfrm>
              <a:off x="2210578" y="2953557"/>
              <a:ext cx="6482206" cy="1986578"/>
              <a:chOff x="2210578" y="2953557"/>
              <a:chExt cx="6482206" cy="1986578"/>
            </a:xfrm>
          </p:grpSpPr>
          <p:sp>
            <p:nvSpPr>
              <p:cNvPr id="122" name="Полилиния 121"/>
              <p:cNvSpPr/>
              <p:nvPr/>
            </p:nvSpPr>
            <p:spPr>
              <a:xfrm>
                <a:off x="2210578" y="2953557"/>
                <a:ext cx="6482206" cy="1986578"/>
              </a:xfrm>
              <a:custGeom>
                <a:avLst/>
                <a:gdLst>
                  <a:gd name="connsiteX0" fmla="*/ 95003 w 6495803"/>
                  <a:gd name="connsiteY0" fmla="*/ 1995055 h 2006930"/>
                  <a:gd name="connsiteX1" fmla="*/ 1567543 w 6495803"/>
                  <a:gd name="connsiteY1" fmla="*/ 2006930 h 2006930"/>
                  <a:gd name="connsiteX2" fmla="*/ 1341912 w 6495803"/>
                  <a:gd name="connsiteY2" fmla="*/ 1543792 h 2006930"/>
                  <a:gd name="connsiteX3" fmla="*/ 5284520 w 6495803"/>
                  <a:gd name="connsiteY3" fmla="*/ 1555668 h 2006930"/>
                  <a:gd name="connsiteX4" fmla="*/ 5058889 w 6495803"/>
                  <a:gd name="connsiteY4" fmla="*/ 1983179 h 2006930"/>
                  <a:gd name="connsiteX5" fmla="*/ 6495803 w 6495803"/>
                  <a:gd name="connsiteY5" fmla="*/ 1971304 h 2006930"/>
                  <a:gd name="connsiteX6" fmla="*/ 6032665 w 6495803"/>
                  <a:gd name="connsiteY6" fmla="*/ 1306286 h 2006930"/>
                  <a:gd name="connsiteX7" fmla="*/ 6495803 w 6495803"/>
                  <a:gd name="connsiteY7" fmla="*/ 629392 h 2006930"/>
                  <a:gd name="connsiteX8" fmla="*/ 5593278 w 6495803"/>
                  <a:gd name="connsiteY8" fmla="*/ 617517 h 2006930"/>
                  <a:gd name="connsiteX9" fmla="*/ 5581403 w 6495803"/>
                  <a:gd name="connsiteY9" fmla="*/ 23751 h 2006930"/>
                  <a:gd name="connsiteX10" fmla="*/ 997528 w 6495803"/>
                  <a:gd name="connsiteY10" fmla="*/ 0 h 2006930"/>
                  <a:gd name="connsiteX11" fmla="*/ 1033154 w 6495803"/>
                  <a:gd name="connsiteY11" fmla="*/ 605642 h 2006930"/>
                  <a:gd name="connsiteX12" fmla="*/ 95003 w 6495803"/>
                  <a:gd name="connsiteY12" fmla="*/ 605642 h 2006930"/>
                  <a:gd name="connsiteX13" fmla="*/ 23751 w 6495803"/>
                  <a:gd name="connsiteY13" fmla="*/ 605642 h 2006930"/>
                  <a:gd name="connsiteX14" fmla="*/ 546265 w 6495803"/>
                  <a:gd name="connsiteY14" fmla="*/ 1282535 h 2006930"/>
                  <a:gd name="connsiteX15" fmla="*/ 0 w 6495803"/>
                  <a:gd name="connsiteY15" fmla="*/ 1983179 h 2006930"/>
                  <a:gd name="connsiteX16" fmla="*/ 178130 w 6495803"/>
                  <a:gd name="connsiteY16" fmla="*/ 1995055 h 2006930"/>
                  <a:gd name="connsiteX17" fmla="*/ 154380 w 6495803"/>
                  <a:gd name="connsiteY17" fmla="*/ 2006930 h 2006930"/>
                  <a:gd name="connsiteX0" fmla="*/ 95003 w 6495803"/>
                  <a:gd name="connsiteY0" fmla="*/ 1995055 h 2006930"/>
                  <a:gd name="connsiteX1" fmla="*/ 1567543 w 6495803"/>
                  <a:gd name="connsiteY1" fmla="*/ 2006930 h 2006930"/>
                  <a:gd name="connsiteX2" fmla="*/ 1341912 w 6495803"/>
                  <a:gd name="connsiteY2" fmla="*/ 1543792 h 2006930"/>
                  <a:gd name="connsiteX3" fmla="*/ 5284520 w 6495803"/>
                  <a:gd name="connsiteY3" fmla="*/ 1555668 h 2006930"/>
                  <a:gd name="connsiteX4" fmla="*/ 5058889 w 6495803"/>
                  <a:gd name="connsiteY4" fmla="*/ 1983179 h 2006930"/>
                  <a:gd name="connsiteX5" fmla="*/ 6495803 w 6495803"/>
                  <a:gd name="connsiteY5" fmla="*/ 1971304 h 2006930"/>
                  <a:gd name="connsiteX6" fmla="*/ 6032665 w 6495803"/>
                  <a:gd name="connsiteY6" fmla="*/ 1306286 h 2006930"/>
                  <a:gd name="connsiteX7" fmla="*/ 6495803 w 6495803"/>
                  <a:gd name="connsiteY7" fmla="*/ 629392 h 2006930"/>
                  <a:gd name="connsiteX8" fmla="*/ 5593278 w 6495803"/>
                  <a:gd name="connsiteY8" fmla="*/ 617517 h 2006930"/>
                  <a:gd name="connsiteX9" fmla="*/ 5581403 w 6495803"/>
                  <a:gd name="connsiteY9" fmla="*/ 23751 h 2006930"/>
                  <a:gd name="connsiteX10" fmla="*/ 997528 w 6495803"/>
                  <a:gd name="connsiteY10" fmla="*/ 0 h 2006930"/>
                  <a:gd name="connsiteX11" fmla="*/ 1033154 w 6495803"/>
                  <a:gd name="connsiteY11" fmla="*/ 605642 h 2006930"/>
                  <a:gd name="connsiteX12" fmla="*/ 95003 w 6495803"/>
                  <a:gd name="connsiteY12" fmla="*/ 605642 h 2006930"/>
                  <a:gd name="connsiteX13" fmla="*/ 23751 w 6495803"/>
                  <a:gd name="connsiteY13" fmla="*/ 605642 h 2006930"/>
                  <a:gd name="connsiteX14" fmla="*/ 546265 w 6495803"/>
                  <a:gd name="connsiteY14" fmla="*/ 1282535 h 2006930"/>
                  <a:gd name="connsiteX15" fmla="*/ 0 w 6495803"/>
                  <a:gd name="connsiteY15" fmla="*/ 1983179 h 2006930"/>
                  <a:gd name="connsiteX16" fmla="*/ 178130 w 6495803"/>
                  <a:gd name="connsiteY16" fmla="*/ 1995055 h 2006930"/>
                  <a:gd name="connsiteX0" fmla="*/ 1567543 w 6495803"/>
                  <a:gd name="connsiteY0" fmla="*/ 2006930 h 2006930"/>
                  <a:gd name="connsiteX1" fmla="*/ 1341912 w 6495803"/>
                  <a:gd name="connsiteY1" fmla="*/ 1543792 h 2006930"/>
                  <a:gd name="connsiteX2" fmla="*/ 5284520 w 6495803"/>
                  <a:gd name="connsiteY2" fmla="*/ 1555668 h 2006930"/>
                  <a:gd name="connsiteX3" fmla="*/ 5058889 w 6495803"/>
                  <a:gd name="connsiteY3" fmla="*/ 1983179 h 2006930"/>
                  <a:gd name="connsiteX4" fmla="*/ 6495803 w 6495803"/>
                  <a:gd name="connsiteY4" fmla="*/ 1971304 h 2006930"/>
                  <a:gd name="connsiteX5" fmla="*/ 6032665 w 6495803"/>
                  <a:gd name="connsiteY5" fmla="*/ 1306286 h 2006930"/>
                  <a:gd name="connsiteX6" fmla="*/ 6495803 w 6495803"/>
                  <a:gd name="connsiteY6" fmla="*/ 629392 h 2006930"/>
                  <a:gd name="connsiteX7" fmla="*/ 5593278 w 6495803"/>
                  <a:gd name="connsiteY7" fmla="*/ 617517 h 2006930"/>
                  <a:gd name="connsiteX8" fmla="*/ 5581403 w 6495803"/>
                  <a:gd name="connsiteY8" fmla="*/ 23751 h 2006930"/>
                  <a:gd name="connsiteX9" fmla="*/ 997528 w 6495803"/>
                  <a:gd name="connsiteY9" fmla="*/ 0 h 2006930"/>
                  <a:gd name="connsiteX10" fmla="*/ 1033154 w 6495803"/>
                  <a:gd name="connsiteY10" fmla="*/ 605642 h 2006930"/>
                  <a:gd name="connsiteX11" fmla="*/ 95003 w 6495803"/>
                  <a:gd name="connsiteY11" fmla="*/ 605642 h 2006930"/>
                  <a:gd name="connsiteX12" fmla="*/ 23751 w 6495803"/>
                  <a:gd name="connsiteY12" fmla="*/ 605642 h 2006930"/>
                  <a:gd name="connsiteX13" fmla="*/ 546265 w 6495803"/>
                  <a:gd name="connsiteY13" fmla="*/ 1282535 h 2006930"/>
                  <a:gd name="connsiteX14" fmla="*/ 0 w 6495803"/>
                  <a:gd name="connsiteY14" fmla="*/ 1983179 h 2006930"/>
                  <a:gd name="connsiteX15" fmla="*/ 178130 w 6495803"/>
                  <a:gd name="connsiteY15" fmla="*/ 1995055 h 2006930"/>
                  <a:gd name="connsiteX0" fmla="*/ 1567543 w 6495803"/>
                  <a:gd name="connsiteY0" fmla="*/ 2006930 h 2006930"/>
                  <a:gd name="connsiteX1" fmla="*/ 1341912 w 6495803"/>
                  <a:gd name="connsiteY1" fmla="*/ 1543792 h 2006930"/>
                  <a:gd name="connsiteX2" fmla="*/ 5284520 w 6495803"/>
                  <a:gd name="connsiteY2" fmla="*/ 1555668 h 2006930"/>
                  <a:gd name="connsiteX3" fmla="*/ 5058889 w 6495803"/>
                  <a:gd name="connsiteY3" fmla="*/ 1983179 h 2006930"/>
                  <a:gd name="connsiteX4" fmla="*/ 6495803 w 6495803"/>
                  <a:gd name="connsiteY4" fmla="*/ 1971304 h 2006930"/>
                  <a:gd name="connsiteX5" fmla="*/ 6032665 w 6495803"/>
                  <a:gd name="connsiteY5" fmla="*/ 1306286 h 2006930"/>
                  <a:gd name="connsiteX6" fmla="*/ 6495803 w 6495803"/>
                  <a:gd name="connsiteY6" fmla="*/ 629392 h 2006930"/>
                  <a:gd name="connsiteX7" fmla="*/ 5593278 w 6495803"/>
                  <a:gd name="connsiteY7" fmla="*/ 617517 h 2006930"/>
                  <a:gd name="connsiteX8" fmla="*/ 5581403 w 6495803"/>
                  <a:gd name="connsiteY8" fmla="*/ 23751 h 2006930"/>
                  <a:gd name="connsiteX9" fmla="*/ 997528 w 6495803"/>
                  <a:gd name="connsiteY9" fmla="*/ 0 h 2006930"/>
                  <a:gd name="connsiteX10" fmla="*/ 1033154 w 6495803"/>
                  <a:gd name="connsiteY10" fmla="*/ 605642 h 2006930"/>
                  <a:gd name="connsiteX11" fmla="*/ 95003 w 6495803"/>
                  <a:gd name="connsiteY11" fmla="*/ 605642 h 2006930"/>
                  <a:gd name="connsiteX12" fmla="*/ 23751 w 6495803"/>
                  <a:gd name="connsiteY12" fmla="*/ 605642 h 2006930"/>
                  <a:gd name="connsiteX13" fmla="*/ 546265 w 6495803"/>
                  <a:gd name="connsiteY13" fmla="*/ 1282535 h 2006930"/>
                  <a:gd name="connsiteX14" fmla="*/ 0 w 6495803"/>
                  <a:gd name="connsiteY14" fmla="*/ 1983179 h 2006930"/>
                  <a:gd name="connsiteX15" fmla="*/ 178130 w 6495803"/>
                  <a:gd name="connsiteY15" fmla="*/ 1995055 h 2006930"/>
                  <a:gd name="connsiteX16" fmla="*/ 1567543 w 6495803"/>
                  <a:gd name="connsiteY16" fmla="*/ 2006930 h 2006930"/>
                  <a:gd name="connsiteX0" fmla="*/ 1543792 w 6472052"/>
                  <a:gd name="connsiteY0" fmla="*/ 2006930 h 2006930"/>
                  <a:gd name="connsiteX1" fmla="*/ 1318161 w 6472052"/>
                  <a:gd name="connsiteY1" fmla="*/ 1543792 h 2006930"/>
                  <a:gd name="connsiteX2" fmla="*/ 5260769 w 6472052"/>
                  <a:gd name="connsiteY2" fmla="*/ 1555668 h 2006930"/>
                  <a:gd name="connsiteX3" fmla="*/ 5035138 w 6472052"/>
                  <a:gd name="connsiteY3" fmla="*/ 1983179 h 2006930"/>
                  <a:gd name="connsiteX4" fmla="*/ 6472052 w 6472052"/>
                  <a:gd name="connsiteY4" fmla="*/ 1971304 h 2006930"/>
                  <a:gd name="connsiteX5" fmla="*/ 6008914 w 6472052"/>
                  <a:gd name="connsiteY5" fmla="*/ 1306286 h 2006930"/>
                  <a:gd name="connsiteX6" fmla="*/ 6472052 w 6472052"/>
                  <a:gd name="connsiteY6" fmla="*/ 629392 h 2006930"/>
                  <a:gd name="connsiteX7" fmla="*/ 5569527 w 6472052"/>
                  <a:gd name="connsiteY7" fmla="*/ 617517 h 2006930"/>
                  <a:gd name="connsiteX8" fmla="*/ 5557652 w 6472052"/>
                  <a:gd name="connsiteY8" fmla="*/ 23751 h 2006930"/>
                  <a:gd name="connsiteX9" fmla="*/ 973777 w 6472052"/>
                  <a:gd name="connsiteY9" fmla="*/ 0 h 2006930"/>
                  <a:gd name="connsiteX10" fmla="*/ 1009403 w 6472052"/>
                  <a:gd name="connsiteY10" fmla="*/ 605642 h 2006930"/>
                  <a:gd name="connsiteX11" fmla="*/ 71252 w 6472052"/>
                  <a:gd name="connsiteY11" fmla="*/ 605642 h 2006930"/>
                  <a:gd name="connsiteX12" fmla="*/ 0 w 6472052"/>
                  <a:gd name="connsiteY12" fmla="*/ 605642 h 2006930"/>
                  <a:gd name="connsiteX13" fmla="*/ 522514 w 6472052"/>
                  <a:gd name="connsiteY13" fmla="*/ 1282535 h 2006930"/>
                  <a:gd name="connsiteX14" fmla="*/ 13641 w 6472052"/>
                  <a:gd name="connsiteY14" fmla="*/ 2000175 h 2006930"/>
                  <a:gd name="connsiteX15" fmla="*/ 154379 w 6472052"/>
                  <a:gd name="connsiteY15" fmla="*/ 1995055 h 2006930"/>
                  <a:gd name="connsiteX16" fmla="*/ 1543792 w 6472052"/>
                  <a:gd name="connsiteY16" fmla="*/ 2006930 h 2006930"/>
                  <a:gd name="connsiteX0" fmla="*/ 1543792 w 6472052"/>
                  <a:gd name="connsiteY0" fmla="*/ 2006930 h 2006930"/>
                  <a:gd name="connsiteX1" fmla="*/ 1318161 w 6472052"/>
                  <a:gd name="connsiteY1" fmla="*/ 1543792 h 2006930"/>
                  <a:gd name="connsiteX2" fmla="*/ 5260769 w 6472052"/>
                  <a:gd name="connsiteY2" fmla="*/ 1555668 h 2006930"/>
                  <a:gd name="connsiteX3" fmla="*/ 5035138 w 6472052"/>
                  <a:gd name="connsiteY3" fmla="*/ 1983179 h 2006930"/>
                  <a:gd name="connsiteX4" fmla="*/ 6472052 w 6472052"/>
                  <a:gd name="connsiteY4" fmla="*/ 1971304 h 2006930"/>
                  <a:gd name="connsiteX5" fmla="*/ 6008914 w 6472052"/>
                  <a:gd name="connsiteY5" fmla="*/ 1306286 h 2006930"/>
                  <a:gd name="connsiteX6" fmla="*/ 6472052 w 6472052"/>
                  <a:gd name="connsiteY6" fmla="*/ 629392 h 2006930"/>
                  <a:gd name="connsiteX7" fmla="*/ 5569527 w 6472052"/>
                  <a:gd name="connsiteY7" fmla="*/ 617517 h 2006930"/>
                  <a:gd name="connsiteX8" fmla="*/ 5557652 w 6472052"/>
                  <a:gd name="connsiteY8" fmla="*/ 23751 h 2006930"/>
                  <a:gd name="connsiteX9" fmla="*/ 973777 w 6472052"/>
                  <a:gd name="connsiteY9" fmla="*/ 0 h 2006930"/>
                  <a:gd name="connsiteX10" fmla="*/ 1009403 w 6472052"/>
                  <a:gd name="connsiteY10" fmla="*/ 605642 h 2006930"/>
                  <a:gd name="connsiteX11" fmla="*/ 71252 w 6472052"/>
                  <a:gd name="connsiteY11" fmla="*/ 605642 h 2006930"/>
                  <a:gd name="connsiteX12" fmla="*/ 0 w 6472052"/>
                  <a:gd name="connsiteY12" fmla="*/ 605642 h 2006930"/>
                  <a:gd name="connsiteX13" fmla="*/ 525913 w 6472052"/>
                  <a:gd name="connsiteY13" fmla="*/ 1302930 h 2006930"/>
                  <a:gd name="connsiteX14" fmla="*/ 13641 w 6472052"/>
                  <a:gd name="connsiteY14" fmla="*/ 2000175 h 2006930"/>
                  <a:gd name="connsiteX15" fmla="*/ 154379 w 6472052"/>
                  <a:gd name="connsiteY15" fmla="*/ 1995055 h 2006930"/>
                  <a:gd name="connsiteX16" fmla="*/ 1543792 w 6472052"/>
                  <a:gd name="connsiteY16" fmla="*/ 2006930 h 2006930"/>
                  <a:gd name="connsiteX0" fmla="*/ 1387426 w 6472052"/>
                  <a:gd name="connsiteY0" fmla="*/ 2006930 h 2006930"/>
                  <a:gd name="connsiteX1" fmla="*/ 1318161 w 6472052"/>
                  <a:gd name="connsiteY1" fmla="*/ 1543792 h 2006930"/>
                  <a:gd name="connsiteX2" fmla="*/ 5260769 w 6472052"/>
                  <a:gd name="connsiteY2" fmla="*/ 1555668 h 2006930"/>
                  <a:gd name="connsiteX3" fmla="*/ 5035138 w 6472052"/>
                  <a:gd name="connsiteY3" fmla="*/ 1983179 h 2006930"/>
                  <a:gd name="connsiteX4" fmla="*/ 6472052 w 6472052"/>
                  <a:gd name="connsiteY4" fmla="*/ 1971304 h 2006930"/>
                  <a:gd name="connsiteX5" fmla="*/ 6008914 w 6472052"/>
                  <a:gd name="connsiteY5" fmla="*/ 1306286 h 2006930"/>
                  <a:gd name="connsiteX6" fmla="*/ 6472052 w 6472052"/>
                  <a:gd name="connsiteY6" fmla="*/ 629392 h 2006930"/>
                  <a:gd name="connsiteX7" fmla="*/ 5569527 w 6472052"/>
                  <a:gd name="connsiteY7" fmla="*/ 617517 h 2006930"/>
                  <a:gd name="connsiteX8" fmla="*/ 5557652 w 6472052"/>
                  <a:gd name="connsiteY8" fmla="*/ 23751 h 2006930"/>
                  <a:gd name="connsiteX9" fmla="*/ 973777 w 6472052"/>
                  <a:gd name="connsiteY9" fmla="*/ 0 h 2006930"/>
                  <a:gd name="connsiteX10" fmla="*/ 1009403 w 6472052"/>
                  <a:gd name="connsiteY10" fmla="*/ 605642 h 2006930"/>
                  <a:gd name="connsiteX11" fmla="*/ 71252 w 6472052"/>
                  <a:gd name="connsiteY11" fmla="*/ 605642 h 2006930"/>
                  <a:gd name="connsiteX12" fmla="*/ 0 w 6472052"/>
                  <a:gd name="connsiteY12" fmla="*/ 605642 h 2006930"/>
                  <a:gd name="connsiteX13" fmla="*/ 525913 w 6472052"/>
                  <a:gd name="connsiteY13" fmla="*/ 1302930 h 2006930"/>
                  <a:gd name="connsiteX14" fmla="*/ 13641 w 6472052"/>
                  <a:gd name="connsiteY14" fmla="*/ 2000175 h 2006930"/>
                  <a:gd name="connsiteX15" fmla="*/ 154379 w 6472052"/>
                  <a:gd name="connsiteY15" fmla="*/ 1995055 h 2006930"/>
                  <a:gd name="connsiteX16" fmla="*/ 1387426 w 6472052"/>
                  <a:gd name="connsiteY16" fmla="*/ 2006930 h 2006930"/>
                  <a:gd name="connsiteX0" fmla="*/ 1387426 w 6472052"/>
                  <a:gd name="connsiteY0" fmla="*/ 2006930 h 2006930"/>
                  <a:gd name="connsiteX1" fmla="*/ 1178792 w 6472052"/>
                  <a:gd name="connsiteY1" fmla="*/ 1553990 h 2006930"/>
                  <a:gd name="connsiteX2" fmla="*/ 5260769 w 6472052"/>
                  <a:gd name="connsiteY2" fmla="*/ 1555668 h 2006930"/>
                  <a:gd name="connsiteX3" fmla="*/ 5035138 w 6472052"/>
                  <a:gd name="connsiteY3" fmla="*/ 1983179 h 2006930"/>
                  <a:gd name="connsiteX4" fmla="*/ 6472052 w 6472052"/>
                  <a:gd name="connsiteY4" fmla="*/ 1971304 h 2006930"/>
                  <a:gd name="connsiteX5" fmla="*/ 6008914 w 6472052"/>
                  <a:gd name="connsiteY5" fmla="*/ 1306286 h 2006930"/>
                  <a:gd name="connsiteX6" fmla="*/ 6472052 w 6472052"/>
                  <a:gd name="connsiteY6" fmla="*/ 629392 h 2006930"/>
                  <a:gd name="connsiteX7" fmla="*/ 5569527 w 6472052"/>
                  <a:gd name="connsiteY7" fmla="*/ 617517 h 2006930"/>
                  <a:gd name="connsiteX8" fmla="*/ 5557652 w 6472052"/>
                  <a:gd name="connsiteY8" fmla="*/ 23751 h 2006930"/>
                  <a:gd name="connsiteX9" fmla="*/ 973777 w 6472052"/>
                  <a:gd name="connsiteY9" fmla="*/ 0 h 2006930"/>
                  <a:gd name="connsiteX10" fmla="*/ 1009403 w 6472052"/>
                  <a:gd name="connsiteY10" fmla="*/ 605642 h 2006930"/>
                  <a:gd name="connsiteX11" fmla="*/ 71252 w 6472052"/>
                  <a:gd name="connsiteY11" fmla="*/ 605642 h 2006930"/>
                  <a:gd name="connsiteX12" fmla="*/ 0 w 6472052"/>
                  <a:gd name="connsiteY12" fmla="*/ 605642 h 2006930"/>
                  <a:gd name="connsiteX13" fmla="*/ 525913 w 6472052"/>
                  <a:gd name="connsiteY13" fmla="*/ 1302930 h 2006930"/>
                  <a:gd name="connsiteX14" fmla="*/ 13641 w 6472052"/>
                  <a:gd name="connsiteY14" fmla="*/ 2000175 h 2006930"/>
                  <a:gd name="connsiteX15" fmla="*/ 154379 w 6472052"/>
                  <a:gd name="connsiteY15" fmla="*/ 1995055 h 2006930"/>
                  <a:gd name="connsiteX16" fmla="*/ 1387426 w 6472052"/>
                  <a:gd name="connsiteY16" fmla="*/ 2006930 h 2006930"/>
                  <a:gd name="connsiteX0" fmla="*/ 1387426 w 6472052"/>
                  <a:gd name="connsiteY0" fmla="*/ 2006930 h 2006930"/>
                  <a:gd name="connsiteX1" fmla="*/ 1178792 w 6472052"/>
                  <a:gd name="connsiteY1" fmla="*/ 1553990 h 2006930"/>
                  <a:gd name="connsiteX2" fmla="*/ 5260769 w 6472052"/>
                  <a:gd name="connsiteY2" fmla="*/ 1555668 h 2006930"/>
                  <a:gd name="connsiteX3" fmla="*/ 5035138 w 6472052"/>
                  <a:gd name="connsiteY3" fmla="*/ 1983179 h 2006930"/>
                  <a:gd name="connsiteX4" fmla="*/ 6472052 w 6472052"/>
                  <a:gd name="connsiteY4" fmla="*/ 1971304 h 2006930"/>
                  <a:gd name="connsiteX5" fmla="*/ 6008914 w 6472052"/>
                  <a:gd name="connsiteY5" fmla="*/ 1306286 h 2006930"/>
                  <a:gd name="connsiteX6" fmla="*/ 6472052 w 6472052"/>
                  <a:gd name="connsiteY6" fmla="*/ 629392 h 2006930"/>
                  <a:gd name="connsiteX7" fmla="*/ 5569527 w 6472052"/>
                  <a:gd name="connsiteY7" fmla="*/ 617517 h 2006930"/>
                  <a:gd name="connsiteX8" fmla="*/ 5557652 w 6472052"/>
                  <a:gd name="connsiteY8" fmla="*/ 23751 h 2006930"/>
                  <a:gd name="connsiteX9" fmla="*/ 973777 w 6472052"/>
                  <a:gd name="connsiteY9" fmla="*/ 0 h 2006930"/>
                  <a:gd name="connsiteX10" fmla="*/ 1009403 w 6472052"/>
                  <a:gd name="connsiteY10" fmla="*/ 605642 h 2006930"/>
                  <a:gd name="connsiteX11" fmla="*/ 71252 w 6472052"/>
                  <a:gd name="connsiteY11" fmla="*/ 605642 h 2006930"/>
                  <a:gd name="connsiteX12" fmla="*/ 0 w 6472052"/>
                  <a:gd name="connsiteY12" fmla="*/ 605642 h 2006930"/>
                  <a:gd name="connsiteX13" fmla="*/ 525913 w 6472052"/>
                  <a:gd name="connsiteY13" fmla="*/ 1302930 h 2006930"/>
                  <a:gd name="connsiteX14" fmla="*/ 13641 w 6472052"/>
                  <a:gd name="connsiteY14" fmla="*/ 2000175 h 2006930"/>
                  <a:gd name="connsiteX15" fmla="*/ 154379 w 6472052"/>
                  <a:gd name="connsiteY15" fmla="*/ 1995055 h 2006930"/>
                  <a:gd name="connsiteX16" fmla="*/ 1387426 w 6472052"/>
                  <a:gd name="connsiteY16" fmla="*/ 2006930 h 2006930"/>
                  <a:gd name="connsiteX0" fmla="*/ 1387426 w 6472052"/>
                  <a:gd name="connsiteY0" fmla="*/ 2003531 h 2003531"/>
                  <a:gd name="connsiteX1" fmla="*/ 1178792 w 6472052"/>
                  <a:gd name="connsiteY1" fmla="*/ 1550591 h 2003531"/>
                  <a:gd name="connsiteX2" fmla="*/ 5260769 w 6472052"/>
                  <a:gd name="connsiteY2" fmla="*/ 1552269 h 2003531"/>
                  <a:gd name="connsiteX3" fmla="*/ 5035138 w 6472052"/>
                  <a:gd name="connsiteY3" fmla="*/ 1979780 h 2003531"/>
                  <a:gd name="connsiteX4" fmla="*/ 6472052 w 6472052"/>
                  <a:gd name="connsiteY4" fmla="*/ 1967905 h 2003531"/>
                  <a:gd name="connsiteX5" fmla="*/ 6008914 w 6472052"/>
                  <a:gd name="connsiteY5" fmla="*/ 1302887 h 2003531"/>
                  <a:gd name="connsiteX6" fmla="*/ 6472052 w 6472052"/>
                  <a:gd name="connsiteY6" fmla="*/ 625993 h 2003531"/>
                  <a:gd name="connsiteX7" fmla="*/ 5569527 w 6472052"/>
                  <a:gd name="connsiteY7" fmla="*/ 614118 h 2003531"/>
                  <a:gd name="connsiteX8" fmla="*/ 5557652 w 6472052"/>
                  <a:gd name="connsiteY8" fmla="*/ 20352 h 2003531"/>
                  <a:gd name="connsiteX9" fmla="*/ 987374 w 6472052"/>
                  <a:gd name="connsiteY9" fmla="*/ 0 h 2003531"/>
                  <a:gd name="connsiteX10" fmla="*/ 1009403 w 6472052"/>
                  <a:gd name="connsiteY10" fmla="*/ 602243 h 2003531"/>
                  <a:gd name="connsiteX11" fmla="*/ 71252 w 6472052"/>
                  <a:gd name="connsiteY11" fmla="*/ 602243 h 2003531"/>
                  <a:gd name="connsiteX12" fmla="*/ 0 w 6472052"/>
                  <a:gd name="connsiteY12" fmla="*/ 602243 h 2003531"/>
                  <a:gd name="connsiteX13" fmla="*/ 525913 w 6472052"/>
                  <a:gd name="connsiteY13" fmla="*/ 1299531 h 2003531"/>
                  <a:gd name="connsiteX14" fmla="*/ 13641 w 6472052"/>
                  <a:gd name="connsiteY14" fmla="*/ 1996776 h 2003531"/>
                  <a:gd name="connsiteX15" fmla="*/ 154379 w 6472052"/>
                  <a:gd name="connsiteY15" fmla="*/ 1991656 h 2003531"/>
                  <a:gd name="connsiteX16" fmla="*/ 1387426 w 6472052"/>
                  <a:gd name="connsiteY16" fmla="*/ 2003531 h 2003531"/>
                  <a:gd name="connsiteX0" fmla="*/ 1387426 w 6472052"/>
                  <a:gd name="connsiteY0" fmla="*/ 1986535 h 1986535"/>
                  <a:gd name="connsiteX1" fmla="*/ 1178792 w 6472052"/>
                  <a:gd name="connsiteY1" fmla="*/ 1533595 h 1986535"/>
                  <a:gd name="connsiteX2" fmla="*/ 5260769 w 6472052"/>
                  <a:gd name="connsiteY2" fmla="*/ 1535273 h 1986535"/>
                  <a:gd name="connsiteX3" fmla="*/ 5035138 w 6472052"/>
                  <a:gd name="connsiteY3" fmla="*/ 1962784 h 1986535"/>
                  <a:gd name="connsiteX4" fmla="*/ 6472052 w 6472052"/>
                  <a:gd name="connsiteY4" fmla="*/ 1950909 h 1986535"/>
                  <a:gd name="connsiteX5" fmla="*/ 6008914 w 6472052"/>
                  <a:gd name="connsiteY5" fmla="*/ 1285891 h 1986535"/>
                  <a:gd name="connsiteX6" fmla="*/ 6472052 w 6472052"/>
                  <a:gd name="connsiteY6" fmla="*/ 608997 h 1986535"/>
                  <a:gd name="connsiteX7" fmla="*/ 5569527 w 6472052"/>
                  <a:gd name="connsiteY7" fmla="*/ 597122 h 1986535"/>
                  <a:gd name="connsiteX8" fmla="*/ 5557652 w 6472052"/>
                  <a:gd name="connsiteY8" fmla="*/ 3356 h 1986535"/>
                  <a:gd name="connsiteX9" fmla="*/ 970378 w 6472052"/>
                  <a:gd name="connsiteY9" fmla="*/ 0 h 1986535"/>
                  <a:gd name="connsiteX10" fmla="*/ 1009403 w 6472052"/>
                  <a:gd name="connsiteY10" fmla="*/ 585247 h 1986535"/>
                  <a:gd name="connsiteX11" fmla="*/ 71252 w 6472052"/>
                  <a:gd name="connsiteY11" fmla="*/ 585247 h 1986535"/>
                  <a:gd name="connsiteX12" fmla="*/ 0 w 6472052"/>
                  <a:gd name="connsiteY12" fmla="*/ 585247 h 1986535"/>
                  <a:gd name="connsiteX13" fmla="*/ 525913 w 6472052"/>
                  <a:gd name="connsiteY13" fmla="*/ 1282535 h 1986535"/>
                  <a:gd name="connsiteX14" fmla="*/ 13641 w 6472052"/>
                  <a:gd name="connsiteY14" fmla="*/ 1979780 h 1986535"/>
                  <a:gd name="connsiteX15" fmla="*/ 154379 w 6472052"/>
                  <a:gd name="connsiteY15" fmla="*/ 1974660 h 1986535"/>
                  <a:gd name="connsiteX16" fmla="*/ 1387426 w 6472052"/>
                  <a:gd name="connsiteY16" fmla="*/ 1986535 h 1986535"/>
                  <a:gd name="connsiteX0" fmla="*/ 1387426 w 6472052"/>
                  <a:gd name="connsiteY0" fmla="*/ 1986535 h 1986535"/>
                  <a:gd name="connsiteX1" fmla="*/ 1178792 w 6472052"/>
                  <a:gd name="connsiteY1" fmla="*/ 1533595 h 1986535"/>
                  <a:gd name="connsiteX2" fmla="*/ 5260769 w 6472052"/>
                  <a:gd name="connsiteY2" fmla="*/ 1535273 h 1986535"/>
                  <a:gd name="connsiteX3" fmla="*/ 5035138 w 6472052"/>
                  <a:gd name="connsiteY3" fmla="*/ 1962784 h 1986535"/>
                  <a:gd name="connsiteX4" fmla="*/ 6472052 w 6472052"/>
                  <a:gd name="connsiteY4" fmla="*/ 1950909 h 1986535"/>
                  <a:gd name="connsiteX5" fmla="*/ 6008914 w 6472052"/>
                  <a:gd name="connsiteY5" fmla="*/ 1285891 h 1986535"/>
                  <a:gd name="connsiteX6" fmla="*/ 6472052 w 6472052"/>
                  <a:gd name="connsiteY6" fmla="*/ 608997 h 1986535"/>
                  <a:gd name="connsiteX7" fmla="*/ 5569527 w 6472052"/>
                  <a:gd name="connsiteY7" fmla="*/ 597122 h 1986535"/>
                  <a:gd name="connsiteX8" fmla="*/ 5557652 w 6472052"/>
                  <a:gd name="connsiteY8" fmla="*/ 3356 h 1986535"/>
                  <a:gd name="connsiteX9" fmla="*/ 970378 w 6472052"/>
                  <a:gd name="connsiteY9" fmla="*/ 0 h 1986535"/>
                  <a:gd name="connsiteX10" fmla="*/ 1009403 w 6472052"/>
                  <a:gd name="connsiteY10" fmla="*/ 585247 h 1986535"/>
                  <a:gd name="connsiteX11" fmla="*/ 0 w 6472052"/>
                  <a:gd name="connsiteY11" fmla="*/ 585247 h 1986535"/>
                  <a:gd name="connsiteX12" fmla="*/ 525913 w 6472052"/>
                  <a:gd name="connsiteY12" fmla="*/ 1282535 h 1986535"/>
                  <a:gd name="connsiteX13" fmla="*/ 13641 w 6472052"/>
                  <a:gd name="connsiteY13" fmla="*/ 1979780 h 1986535"/>
                  <a:gd name="connsiteX14" fmla="*/ 154379 w 6472052"/>
                  <a:gd name="connsiteY14" fmla="*/ 1974660 h 1986535"/>
                  <a:gd name="connsiteX15" fmla="*/ 1387426 w 6472052"/>
                  <a:gd name="connsiteY15" fmla="*/ 1986535 h 1986535"/>
                  <a:gd name="connsiteX0" fmla="*/ 1387426 w 6472052"/>
                  <a:gd name="connsiteY0" fmla="*/ 1986535 h 1986535"/>
                  <a:gd name="connsiteX1" fmla="*/ 1178792 w 6472052"/>
                  <a:gd name="connsiteY1" fmla="*/ 1533595 h 1986535"/>
                  <a:gd name="connsiteX2" fmla="*/ 5260769 w 6472052"/>
                  <a:gd name="connsiteY2" fmla="*/ 1535273 h 1986535"/>
                  <a:gd name="connsiteX3" fmla="*/ 5035138 w 6472052"/>
                  <a:gd name="connsiteY3" fmla="*/ 1962784 h 1986535"/>
                  <a:gd name="connsiteX4" fmla="*/ 6472052 w 6472052"/>
                  <a:gd name="connsiteY4" fmla="*/ 1950909 h 1986535"/>
                  <a:gd name="connsiteX5" fmla="*/ 6008914 w 6472052"/>
                  <a:gd name="connsiteY5" fmla="*/ 1285891 h 1986535"/>
                  <a:gd name="connsiteX6" fmla="*/ 6472052 w 6472052"/>
                  <a:gd name="connsiteY6" fmla="*/ 608997 h 1986535"/>
                  <a:gd name="connsiteX7" fmla="*/ 5569527 w 6472052"/>
                  <a:gd name="connsiteY7" fmla="*/ 597122 h 1986535"/>
                  <a:gd name="connsiteX8" fmla="*/ 5557652 w 6472052"/>
                  <a:gd name="connsiteY8" fmla="*/ 3356 h 1986535"/>
                  <a:gd name="connsiteX9" fmla="*/ 970378 w 6472052"/>
                  <a:gd name="connsiteY9" fmla="*/ 0 h 1986535"/>
                  <a:gd name="connsiteX10" fmla="*/ 1009403 w 6472052"/>
                  <a:gd name="connsiteY10" fmla="*/ 585247 h 1986535"/>
                  <a:gd name="connsiteX11" fmla="*/ 63570 w 6472052"/>
                  <a:gd name="connsiteY11" fmla="*/ 612220 h 1986535"/>
                  <a:gd name="connsiteX12" fmla="*/ 0 w 6472052"/>
                  <a:gd name="connsiteY12" fmla="*/ 585247 h 1986535"/>
                  <a:gd name="connsiteX13" fmla="*/ 525913 w 6472052"/>
                  <a:gd name="connsiteY13" fmla="*/ 1282535 h 1986535"/>
                  <a:gd name="connsiteX14" fmla="*/ 13641 w 6472052"/>
                  <a:gd name="connsiteY14" fmla="*/ 1979780 h 1986535"/>
                  <a:gd name="connsiteX15" fmla="*/ 154379 w 6472052"/>
                  <a:gd name="connsiteY15" fmla="*/ 1974660 h 1986535"/>
                  <a:gd name="connsiteX16" fmla="*/ 1387426 w 6472052"/>
                  <a:gd name="connsiteY16" fmla="*/ 1986535 h 1986535"/>
                  <a:gd name="connsiteX0" fmla="*/ 1387426 w 6472052"/>
                  <a:gd name="connsiteY0" fmla="*/ 1986535 h 1986535"/>
                  <a:gd name="connsiteX1" fmla="*/ 1178792 w 6472052"/>
                  <a:gd name="connsiteY1" fmla="*/ 1533595 h 1986535"/>
                  <a:gd name="connsiteX2" fmla="*/ 5260769 w 6472052"/>
                  <a:gd name="connsiteY2" fmla="*/ 1535273 h 1986535"/>
                  <a:gd name="connsiteX3" fmla="*/ 5035138 w 6472052"/>
                  <a:gd name="connsiteY3" fmla="*/ 1962784 h 1986535"/>
                  <a:gd name="connsiteX4" fmla="*/ 6472052 w 6472052"/>
                  <a:gd name="connsiteY4" fmla="*/ 1950909 h 1986535"/>
                  <a:gd name="connsiteX5" fmla="*/ 6008914 w 6472052"/>
                  <a:gd name="connsiteY5" fmla="*/ 1285891 h 1986535"/>
                  <a:gd name="connsiteX6" fmla="*/ 6472052 w 6472052"/>
                  <a:gd name="connsiteY6" fmla="*/ 608997 h 1986535"/>
                  <a:gd name="connsiteX7" fmla="*/ 5569527 w 6472052"/>
                  <a:gd name="connsiteY7" fmla="*/ 597122 h 1986535"/>
                  <a:gd name="connsiteX8" fmla="*/ 5557652 w 6472052"/>
                  <a:gd name="connsiteY8" fmla="*/ 3356 h 1986535"/>
                  <a:gd name="connsiteX9" fmla="*/ 970378 w 6472052"/>
                  <a:gd name="connsiteY9" fmla="*/ 0 h 1986535"/>
                  <a:gd name="connsiteX10" fmla="*/ 1006004 w 6472052"/>
                  <a:gd name="connsiteY10" fmla="*/ 602244 h 1986535"/>
                  <a:gd name="connsiteX11" fmla="*/ 63570 w 6472052"/>
                  <a:gd name="connsiteY11" fmla="*/ 612220 h 1986535"/>
                  <a:gd name="connsiteX12" fmla="*/ 0 w 6472052"/>
                  <a:gd name="connsiteY12" fmla="*/ 585247 h 1986535"/>
                  <a:gd name="connsiteX13" fmla="*/ 525913 w 6472052"/>
                  <a:gd name="connsiteY13" fmla="*/ 1282535 h 1986535"/>
                  <a:gd name="connsiteX14" fmla="*/ 13641 w 6472052"/>
                  <a:gd name="connsiteY14" fmla="*/ 1979780 h 1986535"/>
                  <a:gd name="connsiteX15" fmla="*/ 154379 w 6472052"/>
                  <a:gd name="connsiteY15" fmla="*/ 1974660 h 1986535"/>
                  <a:gd name="connsiteX16" fmla="*/ 1387426 w 6472052"/>
                  <a:gd name="connsiteY16" fmla="*/ 1986535 h 1986535"/>
                  <a:gd name="connsiteX0" fmla="*/ 1387426 w 6472052"/>
                  <a:gd name="connsiteY0" fmla="*/ 1986535 h 1986535"/>
                  <a:gd name="connsiteX1" fmla="*/ 1178792 w 6472052"/>
                  <a:gd name="connsiteY1" fmla="*/ 1533595 h 1986535"/>
                  <a:gd name="connsiteX2" fmla="*/ 5260769 w 6472052"/>
                  <a:gd name="connsiteY2" fmla="*/ 1535273 h 1986535"/>
                  <a:gd name="connsiteX3" fmla="*/ 5035138 w 6472052"/>
                  <a:gd name="connsiteY3" fmla="*/ 1962784 h 1986535"/>
                  <a:gd name="connsiteX4" fmla="*/ 6472052 w 6472052"/>
                  <a:gd name="connsiteY4" fmla="*/ 1950909 h 1986535"/>
                  <a:gd name="connsiteX5" fmla="*/ 6008914 w 6472052"/>
                  <a:gd name="connsiteY5" fmla="*/ 1285891 h 1986535"/>
                  <a:gd name="connsiteX6" fmla="*/ 6472052 w 6472052"/>
                  <a:gd name="connsiteY6" fmla="*/ 608997 h 1986535"/>
                  <a:gd name="connsiteX7" fmla="*/ 5569527 w 6472052"/>
                  <a:gd name="connsiteY7" fmla="*/ 597122 h 1986535"/>
                  <a:gd name="connsiteX8" fmla="*/ 5557652 w 6472052"/>
                  <a:gd name="connsiteY8" fmla="*/ 3356 h 1986535"/>
                  <a:gd name="connsiteX9" fmla="*/ 970378 w 6472052"/>
                  <a:gd name="connsiteY9" fmla="*/ 0 h 1986535"/>
                  <a:gd name="connsiteX10" fmla="*/ 1006004 w 6472052"/>
                  <a:gd name="connsiteY10" fmla="*/ 602244 h 1986535"/>
                  <a:gd name="connsiteX11" fmla="*/ 0 w 6472052"/>
                  <a:gd name="connsiteY11" fmla="*/ 585247 h 1986535"/>
                  <a:gd name="connsiteX12" fmla="*/ 525913 w 6472052"/>
                  <a:gd name="connsiteY12" fmla="*/ 1282535 h 1986535"/>
                  <a:gd name="connsiteX13" fmla="*/ 13641 w 6472052"/>
                  <a:gd name="connsiteY13" fmla="*/ 1979780 h 1986535"/>
                  <a:gd name="connsiteX14" fmla="*/ 154379 w 6472052"/>
                  <a:gd name="connsiteY14" fmla="*/ 1974660 h 1986535"/>
                  <a:gd name="connsiteX15" fmla="*/ 1387426 w 6472052"/>
                  <a:gd name="connsiteY15" fmla="*/ 1986535 h 1986535"/>
                  <a:gd name="connsiteX0" fmla="*/ 1373785 w 6458411"/>
                  <a:gd name="connsiteY0" fmla="*/ 1986535 h 1986535"/>
                  <a:gd name="connsiteX1" fmla="*/ 1165151 w 6458411"/>
                  <a:gd name="connsiteY1" fmla="*/ 1533595 h 1986535"/>
                  <a:gd name="connsiteX2" fmla="*/ 5247128 w 6458411"/>
                  <a:gd name="connsiteY2" fmla="*/ 1535273 h 1986535"/>
                  <a:gd name="connsiteX3" fmla="*/ 5021497 w 6458411"/>
                  <a:gd name="connsiteY3" fmla="*/ 1962784 h 1986535"/>
                  <a:gd name="connsiteX4" fmla="*/ 6458411 w 6458411"/>
                  <a:gd name="connsiteY4" fmla="*/ 1950909 h 1986535"/>
                  <a:gd name="connsiteX5" fmla="*/ 5995273 w 6458411"/>
                  <a:gd name="connsiteY5" fmla="*/ 1285891 h 1986535"/>
                  <a:gd name="connsiteX6" fmla="*/ 6458411 w 6458411"/>
                  <a:gd name="connsiteY6" fmla="*/ 608997 h 1986535"/>
                  <a:gd name="connsiteX7" fmla="*/ 5555886 w 6458411"/>
                  <a:gd name="connsiteY7" fmla="*/ 597122 h 1986535"/>
                  <a:gd name="connsiteX8" fmla="*/ 5544011 w 6458411"/>
                  <a:gd name="connsiteY8" fmla="*/ 3356 h 1986535"/>
                  <a:gd name="connsiteX9" fmla="*/ 956737 w 6458411"/>
                  <a:gd name="connsiteY9" fmla="*/ 0 h 1986535"/>
                  <a:gd name="connsiteX10" fmla="*/ 992363 w 6458411"/>
                  <a:gd name="connsiteY10" fmla="*/ 602244 h 1986535"/>
                  <a:gd name="connsiteX11" fmla="*/ 37348 w 6458411"/>
                  <a:gd name="connsiteY11" fmla="*/ 629437 h 1986535"/>
                  <a:gd name="connsiteX12" fmla="*/ 512272 w 6458411"/>
                  <a:gd name="connsiteY12" fmla="*/ 1282535 h 1986535"/>
                  <a:gd name="connsiteX13" fmla="*/ 0 w 6458411"/>
                  <a:gd name="connsiteY13" fmla="*/ 1979780 h 1986535"/>
                  <a:gd name="connsiteX14" fmla="*/ 140738 w 6458411"/>
                  <a:gd name="connsiteY14" fmla="*/ 1974660 h 1986535"/>
                  <a:gd name="connsiteX15" fmla="*/ 1373785 w 6458411"/>
                  <a:gd name="connsiteY15" fmla="*/ 1986535 h 1986535"/>
                  <a:gd name="connsiteX0" fmla="*/ 1373785 w 6458411"/>
                  <a:gd name="connsiteY0" fmla="*/ 1986535 h 1986535"/>
                  <a:gd name="connsiteX1" fmla="*/ 1165151 w 6458411"/>
                  <a:gd name="connsiteY1" fmla="*/ 1533595 h 1986535"/>
                  <a:gd name="connsiteX2" fmla="*/ 5247128 w 6458411"/>
                  <a:gd name="connsiteY2" fmla="*/ 1535273 h 1986535"/>
                  <a:gd name="connsiteX3" fmla="*/ 5021497 w 6458411"/>
                  <a:gd name="connsiteY3" fmla="*/ 1962784 h 1986535"/>
                  <a:gd name="connsiteX4" fmla="*/ 6458411 w 6458411"/>
                  <a:gd name="connsiteY4" fmla="*/ 1950909 h 1986535"/>
                  <a:gd name="connsiteX5" fmla="*/ 5995273 w 6458411"/>
                  <a:gd name="connsiteY5" fmla="*/ 1285891 h 1986535"/>
                  <a:gd name="connsiteX6" fmla="*/ 6458411 w 6458411"/>
                  <a:gd name="connsiteY6" fmla="*/ 608997 h 1986535"/>
                  <a:gd name="connsiteX7" fmla="*/ 5555886 w 6458411"/>
                  <a:gd name="connsiteY7" fmla="*/ 597122 h 1986535"/>
                  <a:gd name="connsiteX8" fmla="*/ 5544011 w 6458411"/>
                  <a:gd name="connsiteY8" fmla="*/ 3356 h 1986535"/>
                  <a:gd name="connsiteX9" fmla="*/ 956737 w 6458411"/>
                  <a:gd name="connsiteY9" fmla="*/ 0 h 1986535"/>
                  <a:gd name="connsiteX10" fmla="*/ 992363 w 6458411"/>
                  <a:gd name="connsiteY10" fmla="*/ 602244 h 1986535"/>
                  <a:gd name="connsiteX11" fmla="*/ 37348 w 6458411"/>
                  <a:gd name="connsiteY11" fmla="*/ 629437 h 1986535"/>
                  <a:gd name="connsiteX12" fmla="*/ 512272 w 6458411"/>
                  <a:gd name="connsiteY12" fmla="*/ 1282535 h 1986535"/>
                  <a:gd name="connsiteX13" fmla="*/ 0 w 6458411"/>
                  <a:gd name="connsiteY13" fmla="*/ 1979780 h 1986535"/>
                  <a:gd name="connsiteX14" fmla="*/ 140738 w 6458411"/>
                  <a:gd name="connsiteY14" fmla="*/ 1974660 h 1986535"/>
                  <a:gd name="connsiteX15" fmla="*/ 1373785 w 6458411"/>
                  <a:gd name="connsiteY15" fmla="*/ 1986535 h 1986535"/>
                  <a:gd name="connsiteX0" fmla="*/ 1373785 w 6458411"/>
                  <a:gd name="connsiteY0" fmla="*/ 1986535 h 1986535"/>
                  <a:gd name="connsiteX1" fmla="*/ 1165151 w 6458411"/>
                  <a:gd name="connsiteY1" fmla="*/ 1533595 h 1986535"/>
                  <a:gd name="connsiteX2" fmla="*/ 5247128 w 6458411"/>
                  <a:gd name="connsiteY2" fmla="*/ 1535273 h 1986535"/>
                  <a:gd name="connsiteX3" fmla="*/ 5021497 w 6458411"/>
                  <a:gd name="connsiteY3" fmla="*/ 1962784 h 1986535"/>
                  <a:gd name="connsiteX4" fmla="*/ 6458411 w 6458411"/>
                  <a:gd name="connsiteY4" fmla="*/ 1950909 h 1986535"/>
                  <a:gd name="connsiteX5" fmla="*/ 5995273 w 6458411"/>
                  <a:gd name="connsiteY5" fmla="*/ 1285891 h 1986535"/>
                  <a:gd name="connsiteX6" fmla="*/ 6458411 w 6458411"/>
                  <a:gd name="connsiteY6" fmla="*/ 608997 h 1986535"/>
                  <a:gd name="connsiteX7" fmla="*/ 5555886 w 6458411"/>
                  <a:gd name="connsiteY7" fmla="*/ 597122 h 1986535"/>
                  <a:gd name="connsiteX8" fmla="*/ 5544011 w 6458411"/>
                  <a:gd name="connsiteY8" fmla="*/ 3356 h 1986535"/>
                  <a:gd name="connsiteX9" fmla="*/ 956737 w 6458411"/>
                  <a:gd name="connsiteY9" fmla="*/ 0 h 1986535"/>
                  <a:gd name="connsiteX10" fmla="*/ 992363 w 6458411"/>
                  <a:gd name="connsiteY10" fmla="*/ 602244 h 1986535"/>
                  <a:gd name="connsiteX11" fmla="*/ 37348 w 6458411"/>
                  <a:gd name="connsiteY11" fmla="*/ 629437 h 1986535"/>
                  <a:gd name="connsiteX12" fmla="*/ 512272 w 6458411"/>
                  <a:gd name="connsiteY12" fmla="*/ 1282535 h 1986535"/>
                  <a:gd name="connsiteX13" fmla="*/ 0 w 6458411"/>
                  <a:gd name="connsiteY13" fmla="*/ 1979780 h 1986535"/>
                  <a:gd name="connsiteX14" fmla="*/ 140738 w 6458411"/>
                  <a:gd name="connsiteY14" fmla="*/ 1974660 h 1986535"/>
                  <a:gd name="connsiteX15" fmla="*/ 1373785 w 6458411"/>
                  <a:gd name="connsiteY15" fmla="*/ 1986535 h 1986535"/>
                  <a:gd name="connsiteX0" fmla="*/ 1373785 w 6458411"/>
                  <a:gd name="connsiteY0" fmla="*/ 1983179 h 1983179"/>
                  <a:gd name="connsiteX1" fmla="*/ 1165151 w 6458411"/>
                  <a:gd name="connsiteY1" fmla="*/ 1530239 h 1983179"/>
                  <a:gd name="connsiteX2" fmla="*/ 5247128 w 6458411"/>
                  <a:gd name="connsiteY2" fmla="*/ 1531917 h 1983179"/>
                  <a:gd name="connsiteX3" fmla="*/ 5021497 w 6458411"/>
                  <a:gd name="connsiteY3" fmla="*/ 1959428 h 1983179"/>
                  <a:gd name="connsiteX4" fmla="*/ 6458411 w 6458411"/>
                  <a:gd name="connsiteY4" fmla="*/ 1947553 h 1983179"/>
                  <a:gd name="connsiteX5" fmla="*/ 5995273 w 6458411"/>
                  <a:gd name="connsiteY5" fmla="*/ 1282535 h 1983179"/>
                  <a:gd name="connsiteX6" fmla="*/ 6458411 w 6458411"/>
                  <a:gd name="connsiteY6" fmla="*/ 605641 h 1983179"/>
                  <a:gd name="connsiteX7" fmla="*/ 5555886 w 6458411"/>
                  <a:gd name="connsiteY7" fmla="*/ 593766 h 1983179"/>
                  <a:gd name="connsiteX8" fmla="*/ 5544011 w 6458411"/>
                  <a:gd name="connsiteY8" fmla="*/ 0 h 1983179"/>
                  <a:gd name="connsiteX9" fmla="*/ 956737 w 6458411"/>
                  <a:gd name="connsiteY9" fmla="*/ 43 h 1983179"/>
                  <a:gd name="connsiteX10" fmla="*/ 992363 w 6458411"/>
                  <a:gd name="connsiteY10" fmla="*/ 598888 h 1983179"/>
                  <a:gd name="connsiteX11" fmla="*/ 37348 w 6458411"/>
                  <a:gd name="connsiteY11" fmla="*/ 626081 h 1983179"/>
                  <a:gd name="connsiteX12" fmla="*/ 512272 w 6458411"/>
                  <a:gd name="connsiteY12" fmla="*/ 1279179 h 1983179"/>
                  <a:gd name="connsiteX13" fmla="*/ 0 w 6458411"/>
                  <a:gd name="connsiteY13" fmla="*/ 1976424 h 1983179"/>
                  <a:gd name="connsiteX14" fmla="*/ 140738 w 6458411"/>
                  <a:gd name="connsiteY14" fmla="*/ 1971304 h 1983179"/>
                  <a:gd name="connsiteX15" fmla="*/ 1373785 w 6458411"/>
                  <a:gd name="connsiteY15" fmla="*/ 1983179 h 1983179"/>
                  <a:gd name="connsiteX0" fmla="*/ 1373785 w 6458411"/>
                  <a:gd name="connsiteY0" fmla="*/ 1986578 h 1986578"/>
                  <a:gd name="connsiteX1" fmla="*/ 1165151 w 6458411"/>
                  <a:gd name="connsiteY1" fmla="*/ 1533638 h 1986578"/>
                  <a:gd name="connsiteX2" fmla="*/ 5247128 w 6458411"/>
                  <a:gd name="connsiteY2" fmla="*/ 1535316 h 1986578"/>
                  <a:gd name="connsiteX3" fmla="*/ 5021497 w 6458411"/>
                  <a:gd name="connsiteY3" fmla="*/ 1962827 h 1986578"/>
                  <a:gd name="connsiteX4" fmla="*/ 6458411 w 6458411"/>
                  <a:gd name="connsiteY4" fmla="*/ 1950952 h 1986578"/>
                  <a:gd name="connsiteX5" fmla="*/ 5995273 w 6458411"/>
                  <a:gd name="connsiteY5" fmla="*/ 1285934 h 1986578"/>
                  <a:gd name="connsiteX6" fmla="*/ 6458411 w 6458411"/>
                  <a:gd name="connsiteY6" fmla="*/ 609040 h 1986578"/>
                  <a:gd name="connsiteX7" fmla="*/ 5555886 w 6458411"/>
                  <a:gd name="connsiteY7" fmla="*/ 597165 h 1986578"/>
                  <a:gd name="connsiteX8" fmla="*/ 5578003 w 6458411"/>
                  <a:gd name="connsiteY8" fmla="*/ 0 h 1986578"/>
                  <a:gd name="connsiteX9" fmla="*/ 956737 w 6458411"/>
                  <a:gd name="connsiteY9" fmla="*/ 3442 h 1986578"/>
                  <a:gd name="connsiteX10" fmla="*/ 992363 w 6458411"/>
                  <a:gd name="connsiteY10" fmla="*/ 602287 h 1986578"/>
                  <a:gd name="connsiteX11" fmla="*/ 37348 w 6458411"/>
                  <a:gd name="connsiteY11" fmla="*/ 629480 h 1986578"/>
                  <a:gd name="connsiteX12" fmla="*/ 512272 w 6458411"/>
                  <a:gd name="connsiteY12" fmla="*/ 1282578 h 1986578"/>
                  <a:gd name="connsiteX13" fmla="*/ 0 w 6458411"/>
                  <a:gd name="connsiteY13" fmla="*/ 1979823 h 1986578"/>
                  <a:gd name="connsiteX14" fmla="*/ 140738 w 6458411"/>
                  <a:gd name="connsiteY14" fmla="*/ 1974703 h 1986578"/>
                  <a:gd name="connsiteX15" fmla="*/ 1373785 w 6458411"/>
                  <a:gd name="connsiteY15" fmla="*/ 1986578 h 1986578"/>
                  <a:gd name="connsiteX0" fmla="*/ 1373785 w 6458411"/>
                  <a:gd name="connsiteY0" fmla="*/ 1986578 h 1986578"/>
                  <a:gd name="connsiteX1" fmla="*/ 1165151 w 6458411"/>
                  <a:gd name="connsiteY1" fmla="*/ 1533638 h 1986578"/>
                  <a:gd name="connsiteX2" fmla="*/ 5247128 w 6458411"/>
                  <a:gd name="connsiteY2" fmla="*/ 1535316 h 1986578"/>
                  <a:gd name="connsiteX3" fmla="*/ 5021497 w 6458411"/>
                  <a:gd name="connsiteY3" fmla="*/ 1962827 h 1986578"/>
                  <a:gd name="connsiteX4" fmla="*/ 6458411 w 6458411"/>
                  <a:gd name="connsiteY4" fmla="*/ 1950952 h 1986578"/>
                  <a:gd name="connsiteX5" fmla="*/ 5995273 w 6458411"/>
                  <a:gd name="connsiteY5" fmla="*/ 1285934 h 1986578"/>
                  <a:gd name="connsiteX6" fmla="*/ 6458411 w 6458411"/>
                  <a:gd name="connsiteY6" fmla="*/ 609040 h 1986578"/>
                  <a:gd name="connsiteX7" fmla="*/ 5538890 w 6458411"/>
                  <a:gd name="connsiteY7" fmla="*/ 600565 h 1986578"/>
                  <a:gd name="connsiteX8" fmla="*/ 5578003 w 6458411"/>
                  <a:gd name="connsiteY8" fmla="*/ 0 h 1986578"/>
                  <a:gd name="connsiteX9" fmla="*/ 956737 w 6458411"/>
                  <a:gd name="connsiteY9" fmla="*/ 3442 h 1986578"/>
                  <a:gd name="connsiteX10" fmla="*/ 992363 w 6458411"/>
                  <a:gd name="connsiteY10" fmla="*/ 602287 h 1986578"/>
                  <a:gd name="connsiteX11" fmla="*/ 37348 w 6458411"/>
                  <a:gd name="connsiteY11" fmla="*/ 629480 h 1986578"/>
                  <a:gd name="connsiteX12" fmla="*/ 512272 w 6458411"/>
                  <a:gd name="connsiteY12" fmla="*/ 1282578 h 1986578"/>
                  <a:gd name="connsiteX13" fmla="*/ 0 w 6458411"/>
                  <a:gd name="connsiteY13" fmla="*/ 1979823 h 1986578"/>
                  <a:gd name="connsiteX14" fmla="*/ 140738 w 6458411"/>
                  <a:gd name="connsiteY14" fmla="*/ 1974703 h 1986578"/>
                  <a:gd name="connsiteX15" fmla="*/ 1373785 w 6458411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247128 w 6482206"/>
                  <a:gd name="connsiteY2" fmla="*/ 1535316 h 1986578"/>
                  <a:gd name="connsiteX3" fmla="*/ 5021497 w 6482206"/>
                  <a:gd name="connsiteY3" fmla="*/ 1962827 h 1986578"/>
                  <a:gd name="connsiteX4" fmla="*/ 6482206 w 6482206"/>
                  <a:gd name="connsiteY4" fmla="*/ 1971347 h 1986578"/>
                  <a:gd name="connsiteX5" fmla="*/ 5995273 w 6482206"/>
                  <a:gd name="connsiteY5" fmla="*/ 1285934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247128 w 6482206"/>
                  <a:gd name="connsiteY2" fmla="*/ 1535316 h 1986578"/>
                  <a:gd name="connsiteX3" fmla="*/ 5137072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95273 w 6482206"/>
                  <a:gd name="connsiteY5" fmla="*/ 1285934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35509 w 6482206"/>
                  <a:gd name="connsiteY2" fmla="*/ 1542115 h 1986578"/>
                  <a:gd name="connsiteX3" fmla="*/ 5137072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95273 w 6482206"/>
                  <a:gd name="connsiteY5" fmla="*/ 1285934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35509 w 6482206"/>
                  <a:gd name="connsiteY2" fmla="*/ 1542115 h 1986578"/>
                  <a:gd name="connsiteX3" fmla="*/ 5137072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95273 w 6482206"/>
                  <a:gd name="connsiteY5" fmla="*/ 1285934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35509 w 6482206"/>
                  <a:gd name="connsiteY2" fmla="*/ 1542115 h 1986578"/>
                  <a:gd name="connsiteX3" fmla="*/ 5137072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95273 w 6482206"/>
                  <a:gd name="connsiteY5" fmla="*/ 1285934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35509 w 6482206"/>
                  <a:gd name="connsiteY2" fmla="*/ 1542115 h 1986578"/>
                  <a:gd name="connsiteX3" fmla="*/ 5147269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95273 w 6482206"/>
                  <a:gd name="connsiteY5" fmla="*/ 1285934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35509 w 6482206"/>
                  <a:gd name="connsiteY2" fmla="*/ 1542115 h 1986578"/>
                  <a:gd name="connsiteX3" fmla="*/ 5147269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35509 w 6482206"/>
                  <a:gd name="connsiteY2" fmla="*/ 1542115 h 1986578"/>
                  <a:gd name="connsiteX3" fmla="*/ 5137071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35509 w 6482206"/>
                  <a:gd name="connsiteY2" fmla="*/ 1542115 h 1986578"/>
                  <a:gd name="connsiteX3" fmla="*/ 5137071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45707 w 6482206"/>
                  <a:gd name="connsiteY2" fmla="*/ 1542115 h 1986578"/>
                  <a:gd name="connsiteX3" fmla="*/ 5137071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45707 w 6482206"/>
                  <a:gd name="connsiteY2" fmla="*/ 1542115 h 1986578"/>
                  <a:gd name="connsiteX3" fmla="*/ 5137071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56737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45707 w 6482206"/>
                  <a:gd name="connsiteY2" fmla="*/ 1542115 h 1986578"/>
                  <a:gd name="connsiteX3" fmla="*/ 5137071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60136 w 6482206"/>
                  <a:gd name="connsiteY9" fmla="*/ 3442 h 1986578"/>
                  <a:gd name="connsiteX10" fmla="*/ 992363 w 6482206"/>
                  <a:gd name="connsiteY10" fmla="*/ 602287 h 1986578"/>
                  <a:gd name="connsiteX11" fmla="*/ 37348 w 6482206"/>
                  <a:gd name="connsiteY11" fmla="*/ 629480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45707 w 6482206"/>
                  <a:gd name="connsiteY2" fmla="*/ 1542115 h 1986578"/>
                  <a:gd name="connsiteX3" fmla="*/ 5137071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60136 w 6482206"/>
                  <a:gd name="connsiteY9" fmla="*/ 3442 h 1986578"/>
                  <a:gd name="connsiteX10" fmla="*/ 992363 w 6482206"/>
                  <a:gd name="connsiteY10" fmla="*/ 602287 h 1986578"/>
                  <a:gd name="connsiteX11" fmla="*/ 23751 w 6482206"/>
                  <a:gd name="connsiteY11" fmla="*/ 615883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45707 w 6482206"/>
                  <a:gd name="connsiteY2" fmla="*/ 1542115 h 1986578"/>
                  <a:gd name="connsiteX3" fmla="*/ 5137071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60136 w 6482206"/>
                  <a:gd name="connsiteY9" fmla="*/ 3442 h 1986578"/>
                  <a:gd name="connsiteX10" fmla="*/ 992363 w 6482206"/>
                  <a:gd name="connsiteY10" fmla="*/ 602287 h 1986578"/>
                  <a:gd name="connsiteX11" fmla="*/ 23751 w 6482206"/>
                  <a:gd name="connsiteY11" fmla="*/ 615883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  <a:gd name="connsiteX0" fmla="*/ 1373785 w 6482206"/>
                  <a:gd name="connsiteY0" fmla="*/ 1986578 h 1986578"/>
                  <a:gd name="connsiteX1" fmla="*/ 1165151 w 6482206"/>
                  <a:gd name="connsiteY1" fmla="*/ 1533638 h 1986578"/>
                  <a:gd name="connsiteX2" fmla="*/ 5345707 w 6482206"/>
                  <a:gd name="connsiteY2" fmla="*/ 1542115 h 1986578"/>
                  <a:gd name="connsiteX3" fmla="*/ 5137071 w 6482206"/>
                  <a:gd name="connsiteY3" fmla="*/ 1976424 h 1986578"/>
                  <a:gd name="connsiteX4" fmla="*/ 6482206 w 6482206"/>
                  <a:gd name="connsiteY4" fmla="*/ 1971347 h 1986578"/>
                  <a:gd name="connsiteX5" fmla="*/ 5978276 w 6482206"/>
                  <a:gd name="connsiteY5" fmla="*/ 1272337 h 1986578"/>
                  <a:gd name="connsiteX6" fmla="*/ 6458411 w 6482206"/>
                  <a:gd name="connsiteY6" fmla="*/ 609040 h 1986578"/>
                  <a:gd name="connsiteX7" fmla="*/ 5538890 w 6482206"/>
                  <a:gd name="connsiteY7" fmla="*/ 600565 h 1986578"/>
                  <a:gd name="connsiteX8" fmla="*/ 5578003 w 6482206"/>
                  <a:gd name="connsiteY8" fmla="*/ 0 h 1986578"/>
                  <a:gd name="connsiteX9" fmla="*/ 960136 w 6482206"/>
                  <a:gd name="connsiteY9" fmla="*/ 3442 h 1986578"/>
                  <a:gd name="connsiteX10" fmla="*/ 992363 w 6482206"/>
                  <a:gd name="connsiteY10" fmla="*/ 602287 h 1986578"/>
                  <a:gd name="connsiteX11" fmla="*/ 23751 w 6482206"/>
                  <a:gd name="connsiteY11" fmla="*/ 615883 h 1986578"/>
                  <a:gd name="connsiteX12" fmla="*/ 512272 w 6482206"/>
                  <a:gd name="connsiteY12" fmla="*/ 1282578 h 1986578"/>
                  <a:gd name="connsiteX13" fmla="*/ 0 w 6482206"/>
                  <a:gd name="connsiteY13" fmla="*/ 1979823 h 1986578"/>
                  <a:gd name="connsiteX14" fmla="*/ 140738 w 6482206"/>
                  <a:gd name="connsiteY14" fmla="*/ 1974703 h 1986578"/>
                  <a:gd name="connsiteX15" fmla="*/ 1373785 w 6482206"/>
                  <a:gd name="connsiteY15" fmla="*/ 1986578 h 198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482206" h="1986578">
                    <a:moveTo>
                      <a:pt x="1373785" y="1986578"/>
                    </a:moveTo>
                    <a:cubicBezTo>
                      <a:pt x="1304240" y="1835598"/>
                      <a:pt x="1238095" y="1732207"/>
                      <a:pt x="1165151" y="1533638"/>
                    </a:cubicBezTo>
                    <a:lnTo>
                      <a:pt x="5345707" y="1542115"/>
                    </a:lnTo>
                    <a:cubicBezTo>
                      <a:pt x="5269363" y="1717478"/>
                      <a:pt x="5220214" y="1831655"/>
                      <a:pt x="5137071" y="1976424"/>
                    </a:cubicBezTo>
                    <a:lnTo>
                      <a:pt x="6482206" y="1971347"/>
                    </a:lnTo>
                    <a:lnTo>
                      <a:pt x="5978276" y="1272337"/>
                    </a:lnTo>
                    <a:lnTo>
                      <a:pt x="6458411" y="609040"/>
                    </a:lnTo>
                    <a:lnTo>
                      <a:pt x="5538890" y="600565"/>
                    </a:lnTo>
                    <a:lnTo>
                      <a:pt x="5578003" y="0"/>
                    </a:lnTo>
                    <a:lnTo>
                      <a:pt x="960136" y="3442"/>
                    </a:lnTo>
                    <a:lnTo>
                      <a:pt x="992363" y="602287"/>
                    </a:lnTo>
                    <a:cubicBezTo>
                      <a:pt x="796642" y="608049"/>
                      <a:pt x="229539" y="601080"/>
                      <a:pt x="23751" y="615883"/>
                    </a:cubicBezTo>
                    <a:lnTo>
                      <a:pt x="512272" y="1282578"/>
                    </a:lnTo>
                    <a:lnTo>
                      <a:pt x="0" y="1979823"/>
                    </a:lnTo>
                    <a:lnTo>
                      <a:pt x="140738" y="1974703"/>
                    </a:lnTo>
                    <a:lnTo>
                      <a:pt x="1373785" y="1986578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21262694" flipH="1">
                <a:off x="3203262" y="3542096"/>
                <a:ext cx="271446" cy="958760"/>
              </a:xfrm>
              <a:custGeom>
                <a:avLst/>
                <a:gdLst>
                  <a:gd name="connsiteX0" fmla="*/ 0 w 234017"/>
                  <a:gd name="connsiteY0" fmla="*/ 927401 h 936068"/>
                  <a:gd name="connsiteX1" fmla="*/ 234017 w 234017"/>
                  <a:gd name="connsiteY1" fmla="*/ 936068 h 936068"/>
                  <a:gd name="connsiteX2" fmla="*/ 177679 w 234017"/>
                  <a:gd name="connsiteY2" fmla="*/ 0 h 936068"/>
                  <a:gd name="connsiteX3" fmla="*/ 0 w 234017"/>
                  <a:gd name="connsiteY3" fmla="*/ 927401 h 936068"/>
                  <a:gd name="connsiteX0" fmla="*/ 0 w 234017"/>
                  <a:gd name="connsiteY0" fmla="*/ 927401 h 936068"/>
                  <a:gd name="connsiteX1" fmla="*/ 234017 w 234017"/>
                  <a:gd name="connsiteY1" fmla="*/ 936068 h 936068"/>
                  <a:gd name="connsiteX2" fmla="*/ 177679 w 234017"/>
                  <a:gd name="connsiteY2" fmla="*/ 0 h 936068"/>
                  <a:gd name="connsiteX3" fmla="*/ 73672 w 234017"/>
                  <a:gd name="connsiteY3" fmla="*/ 498370 h 936068"/>
                  <a:gd name="connsiteX4" fmla="*/ 0 w 234017"/>
                  <a:gd name="connsiteY4" fmla="*/ 927401 h 936068"/>
                  <a:gd name="connsiteX0" fmla="*/ 5915 w 239932"/>
                  <a:gd name="connsiteY0" fmla="*/ 935892 h 944559"/>
                  <a:gd name="connsiteX1" fmla="*/ 239932 w 239932"/>
                  <a:gd name="connsiteY1" fmla="*/ 944559 h 944559"/>
                  <a:gd name="connsiteX2" fmla="*/ 183594 w 239932"/>
                  <a:gd name="connsiteY2" fmla="*/ 8491 h 944559"/>
                  <a:gd name="connsiteX3" fmla="*/ 79587 w 239932"/>
                  <a:gd name="connsiteY3" fmla="*/ 506861 h 944559"/>
                  <a:gd name="connsiteX4" fmla="*/ 5915 w 239932"/>
                  <a:gd name="connsiteY4" fmla="*/ 935892 h 944559"/>
                  <a:gd name="connsiteX0" fmla="*/ 4156 w 238173"/>
                  <a:gd name="connsiteY0" fmla="*/ 934930 h 943597"/>
                  <a:gd name="connsiteX1" fmla="*/ 238173 w 238173"/>
                  <a:gd name="connsiteY1" fmla="*/ 943597 h 943597"/>
                  <a:gd name="connsiteX2" fmla="*/ 181835 w 238173"/>
                  <a:gd name="connsiteY2" fmla="*/ 7529 h 943597"/>
                  <a:gd name="connsiteX3" fmla="*/ 116831 w 238173"/>
                  <a:gd name="connsiteY3" fmla="*/ 566570 h 943597"/>
                  <a:gd name="connsiteX4" fmla="*/ 4156 w 238173"/>
                  <a:gd name="connsiteY4" fmla="*/ 934930 h 943597"/>
                  <a:gd name="connsiteX0" fmla="*/ 0 w 234017"/>
                  <a:gd name="connsiteY0" fmla="*/ 934930 h 943597"/>
                  <a:gd name="connsiteX1" fmla="*/ 234017 w 234017"/>
                  <a:gd name="connsiteY1" fmla="*/ 943597 h 943597"/>
                  <a:gd name="connsiteX2" fmla="*/ 177679 w 234017"/>
                  <a:gd name="connsiteY2" fmla="*/ 7529 h 943597"/>
                  <a:gd name="connsiteX3" fmla="*/ 112675 w 234017"/>
                  <a:gd name="connsiteY3" fmla="*/ 566570 h 943597"/>
                  <a:gd name="connsiteX4" fmla="*/ 0 w 234017"/>
                  <a:gd name="connsiteY4" fmla="*/ 934930 h 943597"/>
                  <a:gd name="connsiteX0" fmla="*/ 0 w 234017"/>
                  <a:gd name="connsiteY0" fmla="*/ 927401 h 936068"/>
                  <a:gd name="connsiteX1" fmla="*/ 234017 w 234017"/>
                  <a:gd name="connsiteY1" fmla="*/ 936068 h 936068"/>
                  <a:gd name="connsiteX2" fmla="*/ 177679 w 234017"/>
                  <a:gd name="connsiteY2" fmla="*/ 0 h 936068"/>
                  <a:gd name="connsiteX3" fmla="*/ 112675 w 234017"/>
                  <a:gd name="connsiteY3" fmla="*/ 559041 h 936068"/>
                  <a:gd name="connsiteX4" fmla="*/ 0 w 234017"/>
                  <a:gd name="connsiteY4" fmla="*/ 927401 h 936068"/>
                  <a:gd name="connsiteX0" fmla="*/ 0 w 234017"/>
                  <a:gd name="connsiteY0" fmla="*/ 927401 h 936068"/>
                  <a:gd name="connsiteX1" fmla="*/ 234017 w 234017"/>
                  <a:gd name="connsiteY1" fmla="*/ 936068 h 936068"/>
                  <a:gd name="connsiteX2" fmla="*/ 177679 w 234017"/>
                  <a:gd name="connsiteY2" fmla="*/ 0 h 936068"/>
                  <a:gd name="connsiteX3" fmla="*/ 99674 w 234017"/>
                  <a:gd name="connsiteY3" fmla="*/ 559041 h 936068"/>
                  <a:gd name="connsiteX4" fmla="*/ 0 w 234017"/>
                  <a:gd name="connsiteY4" fmla="*/ 927401 h 936068"/>
                  <a:gd name="connsiteX0" fmla="*/ 0 w 281047"/>
                  <a:gd name="connsiteY0" fmla="*/ 958760 h 958760"/>
                  <a:gd name="connsiteX1" fmla="*/ 281047 w 281047"/>
                  <a:gd name="connsiteY1" fmla="*/ 936068 h 958760"/>
                  <a:gd name="connsiteX2" fmla="*/ 224709 w 281047"/>
                  <a:gd name="connsiteY2" fmla="*/ 0 h 958760"/>
                  <a:gd name="connsiteX3" fmla="*/ 146704 w 281047"/>
                  <a:gd name="connsiteY3" fmla="*/ 559041 h 958760"/>
                  <a:gd name="connsiteX4" fmla="*/ 0 w 281047"/>
                  <a:gd name="connsiteY4" fmla="*/ 958760 h 958760"/>
                  <a:gd name="connsiteX0" fmla="*/ 0 w 281047"/>
                  <a:gd name="connsiteY0" fmla="*/ 958760 h 958760"/>
                  <a:gd name="connsiteX1" fmla="*/ 281047 w 281047"/>
                  <a:gd name="connsiteY1" fmla="*/ 936068 h 958760"/>
                  <a:gd name="connsiteX2" fmla="*/ 224709 w 281047"/>
                  <a:gd name="connsiteY2" fmla="*/ 0 h 958760"/>
                  <a:gd name="connsiteX3" fmla="*/ 122888 w 281047"/>
                  <a:gd name="connsiteY3" fmla="*/ 554703 h 958760"/>
                  <a:gd name="connsiteX4" fmla="*/ 0 w 281047"/>
                  <a:gd name="connsiteY4" fmla="*/ 958760 h 958760"/>
                  <a:gd name="connsiteX0" fmla="*/ 0 w 281047"/>
                  <a:gd name="connsiteY0" fmla="*/ 958760 h 958760"/>
                  <a:gd name="connsiteX1" fmla="*/ 281047 w 281047"/>
                  <a:gd name="connsiteY1" fmla="*/ 936068 h 958760"/>
                  <a:gd name="connsiteX2" fmla="*/ 224709 w 281047"/>
                  <a:gd name="connsiteY2" fmla="*/ 0 h 958760"/>
                  <a:gd name="connsiteX3" fmla="*/ 122888 w 281047"/>
                  <a:gd name="connsiteY3" fmla="*/ 554703 h 958760"/>
                  <a:gd name="connsiteX4" fmla="*/ 0 w 281047"/>
                  <a:gd name="connsiteY4" fmla="*/ 958760 h 958760"/>
                  <a:gd name="connsiteX0" fmla="*/ 0 w 271446"/>
                  <a:gd name="connsiteY0" fmla="*/ 958760 h 958760"/>
                  <a:gd name="connsiteX1" fmla="*/ 271446 w 271446"/>
                  <a:gd name="connsiteY1" fmla="*/ 940354 h 958760"/>
                  <a:gd name="connsiteX2" fmla="*/ 224709 w 271446"/>
                  <a:gd name="connsiteY2" fmla="*/ 0 h 958760"/>
                  <a:gd name="connsiteX3" fmla="*/ 122888 w 271446"/>
                  <a:gd name="connsiteY3" fmla="*/ 554703 h 958760"/>
                  <a:gd name="connsiteX4" fmla="*/ 0 w 271446"/>
                  <a:gd name="connsiteY4" fmla="*/ 958760 h 958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1446" h="958760">
                    <a:moveTo>
                      <a:pt x="0" y="958760"/>
                    </a:moveTo>
                    <a:lnTo>
                      <a:pt x="271446" y="940354"/>
                    </a:lnTo>
                    <a:lnTo>
                      <a:pt x="224709" y="0"/>
                    </a:lnTo>
                    <a:cubicBezTo>
                      <a:pt x="182465" y="280030"/>
                      <a:pt x="160339" y="394910"/>
                      <a:pt x="122888" y="554703"/>
                    </a:cubicBezTo>
                    <a:cubicBezTo>
                      <a:pt x="85437" y="714496"/>
                      <a:pt x="33947" y="864142"/>
                      <a:pt x="0" y="958760"/>
                    </a:cubicBezTo>
                    <a:close/>
                  </a:path>
                </a:pathLst>
              </a:custGeom>
              <a:solidFill>
                <a:srgbClr val="CA6E6C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>
                <a:off x="7483090" y="4490205"/>
                <a:ext cx="213454" cy="204281"/>
              </a:xfrm>
              <a:custGeom>
                <a:avLst/>
                <a:gdLst>
                  <a:gd name="connsiteX0" fmla="*/ 0 w 403698"/>
                  <a:gd name="connsiteY0" fmla="*/ 204281 h 204281"/>
                  <a:gd name="connsiteX1" fmla="*/ 403698 w 403698"/>
                  <a:gd name="connsiteY1" fmla="*/ 9728 h 204281"/>
                  <a:gd name="connsiteX2" fmla="*/ 53502 w 403698"/>
                  <a:gd name="connsiteY2" fmla="*/ 0 h 204281"/>
                  <a:gd name="connsiteX3" fmla="*/ 0 w 403698"/>
                  <a:gd name="connsiteY3" fmla="*/ 204281 h 204281"/>
                  <a:gd name="connsiteX0" fmla="*/ 0 w 213454"/>
                  <a:gd name="connsiteY0" fmla="*/ 204281 h 204281"/>
                  <a:gd name="connsiteX1" fmla="*/ 213454 w 213454"/>
                  <a:gd name="connsiteY1" fmla="*/ 523 h 204281"/>
                  <a:gd name="connsiteX2" fmla="*/ 53502 w 213454"/>
                  <a:gd name="connsiteY2" fmla="*/ 0 h 204281"/>
                  <a:gd name="connsiteX3" fmla="*/ 0 w 213454"/>
                  <a:gd name="connsiteY3" fmla="*/ 204281 h 204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454" h="204281">
                    <a:moveTo>
                      <a:pt x="0" y="204281"/>
                    </a:moveTo>
                    <a:lnTo>
                      <a:pt x="213454" y="523"/>
                    </a:lnTo>
                    <a:lnTo>
                      <a:pt x="53502" y="0"/>
                    </a:lnTo>
                    <a:lnTo>
                      <a:pt x="0" y="204281"/>
                    </a:lnTo>
                    <a:close/>
                  </a:path>
                </a:pathLst>
              </a:custGeom>
              <a:solidFill>
                <a:srgbClr val="7103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flipH="1">
                <a:off x="3248309" y="4488106"/>
                <a:ext cx="200866" cy="191229"/>
              </a:xfrm>
              <a:custGeom>
                <a:avLst/>
                <a:gdLst>
                  <a:gd name="connsiteX0" fmla="*/ 0 w 403698"/>
                  <a:gd name="connsiteY0" fmla="*/ 204281 h 204281"/>
                  <a:gd name="connsiteX1" fmla="*/ 403698 w 403698"/>
                  <a:gd name="connsiteY1" fmla="*/ 9728 h 204281"/>
                  <a:gd name="connsiteX2" fmla="*/ 53502 w 403698"/>
                  <a:gd name="connsiteY2" fmla="*/ 0 h 204281"/>
                  <a:gd name="connsiteX3" fmla="*/ 0 w 403698"/>
                  <a:gd name="connsiteY3" fmla="*/ 204281 h 204281"/>
                  <a:gd name="connsiteX0" fmla="*/ 0 w 426973"/>
                  <a:gd name="connsiteY0" fmla="*/ 200956 h 200956"/>
                  <a:gd name="connsiteX1" fmla="*/ 426973 w 426973"/>
                  <a:gd name="connsiteY1" fmla="*/ 9728 h 200956"/>
                  <a:gd name="connsiteX2" fmla="*/ 76777 w 426973"/>
                  <a:gd name="connsiteY2" fmla="*/ 0 h 200956"/>
                  <a:gd name="connsiteX3" fmla="*/ 0 w 426973"/>
                  <a:gd name="connsiteY3" fmla="*/ 200956 h 200956"/>
                  <a:gd name="connsiteX0" fmla="*/ 0 w 247418"/>
                  <a:gd name="connsiteY0" fmla="*/ 200956 h 200956"/>
                  <a:gd name="connsiteX1" fmla="*/ 247418 w 247418"/>
                  <a:gd name="connsiteY1" fmla="*/ 6402 h 200956"/>
                  <a:gd name="connsiteX2" fmla="*/ 76777 w 247418"/>
                  <a:gd name="connsiteY2" fmla="*/ 0 h 200956"/>
                  <a:gd name="connsiteX3" fmla="*/ 0 w 247418"/>
                  <a:gd name="connsiteY3" fmla="*/ 200956 h 200956"/>
                  <a:gd name="connsiteX0" fmla="*/ 0 w 247418"/>
                  <a:gd name="connsiteY0" fmla="*/ 194554 h 194554"/>
                  <a:gd name="connsiteX1" fmla="*/ 247418 w 247418"/>
                  <a:gd name="connsiteY1" fmla="*/ 0 h 194554"/>
                  <a:gd name="connsiteX2" fmla="*/ 73452 w 247418"/>
                  <a:gd name="connsiteY2" fmla="*/ 3573 h 194554"/>
                  <a:gd name="connsiteX3" fmla="*/ 0 w 247418"/>
                  <a:gd name="connsiteY3" fmla="*/ 194554 h 194554"/>
                  <a:gd name="connsiteX0" fmla="*/ 0 w 200866"/>
                  <a:gd name="connsiteY0" fmla="*/ 191229 h 191229"/>
                  <a:gd name="connsiteX1" fmla="*/ 200866 w 200866"/>
                  <a:gd name="connsiteY1" fmla="*/ 0 h 191229"/>
                  <a:gd name="connsiteX2" fmla="*/ 73452 w 200866"/>
                  <a:gd name="connsiteY2" fmla="*/ 248 h 191229"/>
                  <a:gd name="connsiteX3" fmla="*/ 0 w 200866"/>
                  <a:gd name="connsiteY3" fmla="*/ 191229 h 191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866" h="191229">
                    <a:moveTo>
                      <a:pt x="0" y="191229"/>
                    </a:moveTo>
                    <a:lnTo>
                      <a:pt x="200866" y="0"/>
                    </a:lnTo>
                    <a:lnTo>
                      <a:pt x="73452" y="248"/>
                    </a:lnTo>
                    <a:lnTo>
                      <a:pt x="0" y="191229"/>
                    </a:lnTo>
                    <a:close/>
                  </a:path>
                </a:pathLst>
              </a:custGeom>
              <a:solidFill>
                <a:srgbClr val="7103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337306">
                <a:off x="7468619" y="3540196"/>
                <a:ext cx="270424" cy="970162"/>
              </a:xfrm>
              <a:custGeom>
                <a:avLst/>
                <a:gdLst>
                  <a:gd name="connsiteX0" fmla="*/ 0 w 234017"/>
                  <a:gd name="connsiteY0" fmla="*/ 927401 h 936068"/>
                  <a:gd name="connsiteX1" fmla="*/ 234017 w 234017"/>
                  <a:gd name="connsiteY1" fmla="*/ 936068 h 936068"/>
                  <a:gd name="connsiteX2" fmla="*/ 177679 w 234017"/>
                  <a:gd name="connsiteY2" fmla="*/ 0 h 936068"/>
                  <a:gd name="connsiteX3" fmla="*/ 0 w 234017"/>
                  <a:gd name="connsiteY3" fmla="*/ 927401 h 936068"/>
                  <a:gd name="connsiteX0" fmla="*/ 0 w 234017"/>
                  <a:gd name="connsiteY0" fmla="*/ 927401 h 936068"/>
                  <a:gd name="connsiteX1" fmla="*/ 234017 w 234017"/>
                  <a:gd name="connsiteY1" fmla="*/ 936068 h 936068"/>
                  <a:gd name="connsiteX2" fmla="*/ 177679 w 234017"/>
                  <a:gd name="connsiteY2" fmla="*/ 0 h 936068"/>
                  <a:gd name="connsiteX3" fmla="*/ 73672 w 234017"/>
                  <a:gd name="connsiteY3" fmla="*/ 498370 h 936068"/>
                  <a:gd name="connsiteX4" fmla="*/ 0 w 234017"/>
                  <a:gd name="connsiteY4" fmla="*/ 927401 h 936068"/>
                  <a:gd name="connsiteX0" fmla="*/ 5915 w 239932"/>
                  <a:gd name="connsiteY0" fmla="*/ 935892 h 944559"/>
                  <a:gd name="connsiteX1" fmla="*/ 239932 w 239932"/>
                  <a:gd name="connsiteY1" fmla="*/ 944559 h 944559"/>
                  <a:gd name="connsiteX2" fmla="*/ 183594 w 239932"/>
                  <a:gd name="connsiteY2" fmla="*/ 8491 h 944559"/>
                  <a:gd name="connsiteX3" fmla="*/ 79587 w 239932"/>
                  <a:gd name="connsiteY3" fmla="*/ 506861 h 944559"/>
                  <a:gd name="connsiteX4" fmla="*/ 5915 w 239932"/>
                  <a:gd name="connsiteY4" fmla="*/ 935892 h 944559"/>
                  <a:gd name="connsiteX0" fmla="*/ 4156 w 238173"/>
                  <a:gd name="connsiteY0" fmla="*/ 934930 h 943597"/>
                  <a:gd name="connsiteX1" fmla="*/ 238173 w 238173"/>
                  <a:gd name="connsiteY1" fmla="*/ 943597 h 943597"/>
                  <a:gd name="connsiteX2" fmla="*/ 181835 w 238173"/>
                  <a:gd name="connsiteY2" fmla="*/ 7529 h 943597"/>
                  <a:gd name="connsiteX3" fmla="*/ 116831 w 238173"/>
                  <a:gd name="connsiteY3" fmla="*/ 566570 h 943597"/>
                  <a:gd name="connsiteX4" fmla="*/ 4156 w 238173"/>
                  <a:gd name="connsiteY4" fmla="*/ 934930 h 943597"/>
                  <a:gd name="connsiteX0" fmla="*/ 0 w 234017"/>
                  <a:gd name="connsiteY0" fmla="*/ 934930 h 943597"/>
                  <a:gd name="connsiteX1" fmla="*/ 234017 w 234017"/>
                  <a:gd name="connsiteY1" fmla="*/ 943597 h 943597"/>
                  <a:gd name="connsiteX2" fmla="*/ 177679 w 234017"/>
                  <a:gd name="connsiteY2" fmla="*/ 7529 h 943597"/>
                  <a:gd name="connsiteX3" fmla="*/ 112675 w 234017"/>
                  <a:gd name="connsiteY3" fmla="*/ 566570 h 943597"/>
                  <a:gd name="connsiteX4" fmla="*/ 0 w 234017"/>
                  <a:gd name="connsiteY4" fmla="*/ 934930 h 943597"/>
                  <a:gd name="connsiteX0" fmla="*/ 0 w 234017"/>
                  <a:gd name="connsiteY0" fmla="*/ 927401 h 936068"/>
                  <a:gd name="connsiteX1" fmla="*/ 234017 w 234017"/>
                  <a:gd name="connsiteY1" fmla="*/ 936068 h 936068"/>
                  <a:gd name="connsiteX2" fmla="*/ 177679 w 234017"/>
                  <a:gd name="connsiteY2" fmla="*/ 0 h 936068"/>
                  <a:gd name="connsiteX3" fmla="*/ 112675 w 234017"/>
                  <a:gd name="connsiteY3" fmla="*/ 559041 h 936068"/>
                  <a:gd name="connsiteX4" fmla="*/ 0 w 234017"/>
                  <a:gd name="connsiteY4" fmla="*/ 927401 h 936068"/>
                  <a:gd name="connsiteX0" fmla="*/ 0 w 234017"/>
                  <a:gd name="connsiteY0" fmla="*/ 927401 h 936068"/>
                  <a:gd name="connsiteX1" fmla="*/ 234017 w 234017"/>
                  <a:gd name="connsiteY1" fmla="*/ 936068 h 936068"/>
                  <a:gd name="connsiteX2" fmla="*/ 177679 w 234017"/>
                  <a:gd name="connsiteY2" fmla="*/ 0 h 936068"/>
                  <a:gd name="connsiteX3" fmla="*/ 99674 w 234017"/>
                  <a:gd name="connsiteY3" fmla="*/ 559041 h 936068"/>
                  <a:gd name="connsiteX4" fmla="*/ 0 w 234017"/>
                  <a:gd name="connsiteY4" fmla="*/ 927401 h 936068"/>
                  <a:gd name="connsiteX0" fmla="*/ 0 w 281047"/>
                  <a:gd name="connsiteY0" fmla="*/ 958760 h 958760"/>
                  <a:gd name="connsiteX1" fmla="*/ 281047 w 281047"/>
                  <a:gd name="connsiteY1" fmla="*/ 936068 h 958760"/>
                  <a:gd name="connsiteX2" fmla="*/ 224709 w 281047"/>
                  <a:gd name="connsiteY2" fmla="*/ 0 h 958760"/>
                  <a:gd name="connsiteX3" fmla="*/ 146704 w 281047"/>
                  <a:gd name="connsiteY3" fmla="*/ 559041 h 958760"/>
                  <a:gd name="connsiteX4" fmla="*/ 0 w 281047"/>
                  <a:gd name="connsiteY4" fmla="*/ 958760 h 958760"/>
                  <a:gd name="connsiteX0" fmla="*/ 0 w 281047"/>
                  <a:gd name="connsiteY0" fmla="*/ 958760 h 958760"/>
                  <a:gd name="connsiteX1" fmla="*/ 281047 w 281047"/>
                  <a:gd name="connsiteY1" fmla="*/ 936068 h 958760"/>
                  <a:gd name="connsiteX2" fmla="*/ 224709 w 281047"/>
                  <a:gd name="connsiteY2" fmla="*/ 0 h 958760"/>
                  <a:gd name="connsiteX3" fmla="*/ 122888 w 281047"/>
                  <a:gd name="connsiteY3" fmla="*/ 554703 h 958760"/>
                  <a:gd name="connsiteX4" fmla="*/ 0 w 281047"/>
                  <a:gd name="connsiteY4" fmla="*/ 958760 h 958760"/>
                  <a:gd name="connsiteX0" fmla="*/ 0 w 281047"/>
                  <a:gd name="connsiteY0" fmla="*/ 958760 h 958760"/>
                  <a:gd name="connsiteX1" fmla="*/ 281047 w 281047"/>
                  <a:gd name="connsiteY1" fmla="*/ 936068 h 958760"/>
                  <a:gd name="connsiteX2" fmla="*/ 224709 w 281047"/>
                  <a:gd name="connsiteY2" fmla="*/ 0 h 958760"/>
                  <a:gd name="connsiteX3" fmla="*/ 122888 w 281047"/>
                  <a:gd name="connsiteY3" fmla="*/ 554703 h 958760"/>
                  <a:gd name="connsiteX4" fmla="*/ 0 w 281047"/>
                  <a:gd name="connsiteY4" fmla="*/ 958760 h 958760"/>
                  <a:gd name="connsiteX0" fmla="*/ 0 w 271446"/>
                  <a:gd name="connsiteY0" fmla="*/ 958760 h 958760"/>
                  <a:gd name="connsiteX1" fmla="*/ 271446 w 271446"/>
                  <a:gd name="connsiteY1" fmla="*/ 940354 h 958760"/>
                  <a:gd name="connsiteX2" fmla="*/ 224709 w 271446"/>
                  <a:gd name="connsiteY2" fmla="*/ 0 h 958760"/>
                  <a:gd name="connsiteX3" fmla="*/ 122888 w 271446"/>
                  <a:gd name="connsiteY3" fmla="*/ 554703 h 958760"/>
                  <a:gd name="connsiteX4" fmla="*/ 0 w 271446"/>
                  <a:gd name="connsiteY4" fmla="*/ 958760 h 958760"/>
                  <a:gd name="connsiteX0" fmla="*/ 0 w 271446"/>
                  <a:gd name="connsiteY0" fmla="*/ 963242 h 963242"/>
                  <a:gd name="connsiteX1" fmla="*/ 271446 w 271446"/>
                  <a:gd name="connsiteY1" fmla="*/ 944836 h 963242"/>
                  <a:gd name="connsiteX2" fmla="*/ 234748 w 271446"/>
                  <a:gd name="connsiteY2" fmla="*/ 0 h 963242"/>
                  <a:gd name="connsiteX3" fmla="*/ 122888 w 271446"/>
                  <a:gd name="connsiteY3" fmla="*/ 559185 h 963242"/>
                  <a:gd name="connsiteX4" fmla="*/ 0 w 271446"/>
                  <a:gd name="connsiteY4" fmla="*/ 963242 h 963242"/>
                  <a:gd name="connsiteX0" fmla="*/ 0 w 273884"/>
                  <a:gd name="connsiteY0" fmla="*/ 973963 h 973963"/>
                  <a:gd name="connsiteX1" fmla="*/ 273884 w 273884"/>
                  <a:gd name="connsiteY1" fmla="*/ 944836 h 973963"/>
                  <a:gd name="connsiteX2" fmla="*/ 237186 w 273884"/>
                  <a:gd name="connsiteY2" fmla="*/ 0 h 973963"/>
                  <a:gd name="connsiteX3" fmla="*/ 125326 w 273884"/>
                  <a:gd name="connsiteY3" fmla="*/ 559185 h 973963"/>
                  <a:gd name="connsiteX4" fmla="*/ 0 w 273884"/>
                  <a:gd name="connsiteY4" fmla="*/ 973963 h 973963"/>
                  <a:gd name="connsiteX0" fmla="*/ 0 w 273544"/>
                  <a:gd name="connsiteY0" fmla="*/ 973963 h 973963"/>
                  <a:gd name="connsiteX1" fmla="*/ 273544 w 273544"/>
                  <a:gd name="connsiteY1" fmla="*/ 941375 h 973963"/>
                  <a:gd name="connsiteX2" fmla="*/ 237186 w 273544"/>
                  <a:gd name="connsiteY2" fmla="*/ 0 h 973963"/>
                  <a:gd name="connsiteX3" fmla="*/ 125326 w 273544"/>
                  <a:gd name="connsiteY3" fmla="*/ 559185 h 973963"/>
                  <a:gd name="connsiteX4" fmla="*/ 0 w 273544"/>
                  <a:gd name="connsiteY4" fmla="*/ 973963 h 973963"/>
                  <a:gd name="connsiteX0" fmla="*/ 0 w 270424"/>
                  <a:gd name="connsiteY0" fmla="*/ 970162 h 970162"/>
                  <a:gd name="connsiteX1" fmla="*/ 270424 w 270424"/>
                  <a:gd name="connsiteY1" fmla="*/ 941375 h 970162"/>
                  <a:gd name="connsiteX2" fmla="*/ 234066 w 270424"/>
                  <a:gd name="connsiteY2" fmla="*/ 0 h 970162"/>
                  <a:gd name="connsiteX3" fmla="*/ 122206 w 270424"/>
                  <a:gd name="connsiteY3" fmla="*/ 559185 h 970162"/>
                  <a:gd name="connsiteX4" fmla="*/ 0 w 270424"/>
                  <a:gd name="connsiteY4" fmla="*/ 970162 h 970162"/>
                  <a:gd name="connsiteX0" fmla="*/ 0 w 270424"/>
                  <a:gd name="connsiteY0" fmla="*/ 970162 h 970162"/>
                  <a:gd name="connsiteX1" fmla="*/ 270424 w 270424"/>
                  <a:gd name="connsiteY1" fmla="*/ 941375 h 970162"/>
                  <a:gd name="connsiteX2" fmla="*/ 234066 w 270424"/>
                  <a:gd name="connsiteY2" fmla="*/ 0 h 970162"/>
                  <a:gd name="connsiteX3" fmla="*/ 133500 w 270424"/>
                  <a:gd name="connsiteY3" fmla="*/ 638426 h 970162"/>
                  <a:gd name="connsiteX4" fmla="*/ 0 w 270424"/>
                  <a:gd name="connsiteY4" fmla="*/ 970162 h 970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424" h="970162">
                    <a:moveTo>
                      <a:pt x="0" y="970162"/>
                    </a:moveTo>
                    <a:lnTo>
                      <a:pt x="270424" y="941375"/>
                    </a:lnTo>
                    <a:lnTo>
                      <a:pt x="234066" y="0"/>
                    </a:lnTo>
                    <a:cubicBezTo>
                      <a:pt x="191822" y="280030"/>
                      <a:pt x="172511" y="476732"/>
                      <a:pt x="133500" y="638426"/>
                    </a:cubicBezTo>
                    <a:cubicBezTo>
                      <a:pt x="94489" y="800120"/>
                      <a:pt x="33947" y="875544"/>
                      <a:pt x="0" y="970162"/>
                    </a:cubicBezTo>
                    <a:close/>
                  </a:path>
                </a:pathLst>
              </a:custGeom>
              <a:solidFill>
                <a:srgbClr val="CA6E6C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7" name="5-конечная звезда 276"/>
            <p:cNvSpPr/>
            <p:nvPr/>
          </p:nvSpPr>
          <p:spPr>
            <a:xfrm>
              <a:off x="4931831" y="1503079"/>
              <a:ext cx="1060905" cy="1028266"/>
            </a:xfrm>
            <a:custGeom>
              <a:avLst/>
              <a:gdLst>
                <a:gd name="connsiteX0" fmla="*/ 1 w 960424"/>
                <a:gd name="connsiteY0" fmla="*/ 400439 h 1048366"/>
                <a:gd name="connsiteX1" fmla="*/ 366851 w 960424"/>
                <a:gd name="connsiteY1" fmla="*/ 400442 h 1048366"/>
                <a:gd name="connsiteX2" fmla="*/ 480212 w 960424"/>
                <a:gd name="connsiteY2" fmla="*/ 0 h 1048366"/>
                <a:gd name="connsiteX3" fmla="*/ 593573 w 960424"/>
                <a:gd name="connsiteY3" fmla="*/ 400442 h 1048366"/>
                <a:gd name="connsiteX4" fmla="*/ 960423 w 960424"/>
                <a:gd name="connsiteY4" fmla="*/ 400439 h 1048366"/>
                <a:gd name="connsiteX5" fmla="*/ 663633 w 960424"/>
                <a:gd name="connsiteY5" fmla="*/ 647923 h 1048366"/>
                <a:gd name="connsiteX6" fmla="*/ 776999 w 960424"/>
                <a:gd name="connsiteY6" fmla="*/ 1048363 h 1048366"/>
                <a:gd name="connsiteX7" fmla="*/ 480212 w 960424"/>
                <a:gd name="connsiteY7" fmla="*/ 800875 h 1048366"/>
                <a:gd name="connsiteX8" fmla="*/ 183425 w 960424"/>
                <a:gd name="connsiteY8" fmla="*/ 1048363 h 1048366"/>
                <a:gd name="connsiteX9" fmla="*/ 296791 w 960424"/>
                <a:gd name="connsiteY9" fmla="*/ 647923 h 1048366"/>
                <a:gd name="connsiteX10" fmla="*/ 1 w 960424"/>
                <a:gd name="connsiteY10" fmla="*/ 400439 h 1048366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663632 w 960422"/>
                <a:gd name="connsiteY5" fmla="*/ 647923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96790 w 960422"/>
                <a:gd name="connsiteY9" fmla="*/ 647923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96790 w 960422"/>
                <a:gd name="connsiteY9" fmla="*/ 647923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641161 w 960422"/>
                <a:gd name="connsiteY3" fmla="*/ 305263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02264 w 960422"/>
                <a:gd name="connsiteY1" fmla="*/ 308662 h 1048363"/>
                <a:gd name="connsiteX2" fmla="*/ 480211 w 960422"/>
                <a:gd name="connsiteY2" fmla="*/ 0 h 1048363"/>
                <a:gd name="connsiteX3" fmla="*/ 641161 w 960422"/>
                <a:gd name="connsiteY3" fmla="*/ 305263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1000615"/>
                <a:gd name="connsiteY0" fmla="*/ 400439 h 1048363"/>
                <a:gd name="connsiteX1" fmla="*/ 302264 w 1000615"/>
                <a:gd name="connsiteY1" fmla="*/ 308662 h 1048363"/>
                <a:gd name="connsiteX2" fmla="*/ 480211 w 1000615"/>
                <a:gd name="connsiteY2" fmla="*/ 0 h 1048363"/>
                <a:gd name="connsiteX3" fmla="*/ 641161 w 1000615"/>
                <a:gd name="connsiteY3" fmla="*/ 305263 h 1048363"/>
                <a:gd name="connsiteX4" fmla="*/ 1000615 w 1000615"/>
                <a:gd name="connsiteY4" fmla="*/ 400439 h 1048363"/>
                <a:gd name="connsiteX5" fmla="*/ 731617 w 1000615"/>
                <a:gd name="connsiteY5" fmla="*/ 661520 h 1048363"/>
                <a:gd name="connsiteX6" fmla="*/ 776998 w 1000615"/>
                <a:gd name="connsiteY6" fmla="*/ 1048363 h 1048363"/>
                <a:gd name="connsiteX7" fmla="*/ 483610 w 1000615"/>
                <a:gd name="connsiteY7" fmla="*/ 899454 h 1048363"/>
                <a:gd name="connsiteX8" fmla="*/ 183424 w 1000615"/>
                <a:gd name="connsiteY8" fmla="*/ 1048363 h 1048363"/>
                <a:gd name="connsiteX9" fmla="*/ 242402 w 1000615"/>
                <a:gd name="connsiteY9" fmla="*/ 651322 h 1048363"/>
                <a:gd name="connsiteX10" fmla="*/ 0 w 100061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91907 w 1060905"/>
                <a:gd name="connsiteY5" fmla="*/ 661520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243714 w 1060905"/>
                <a:gd name="connsiteY8" fmla="*/ 1048363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61762 w 1060905"/>
                <a:gd name="connsiteY5" fmla="*/ 641423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243714 w 1060905"/>
                <a:gd name="connsiteY8" fmla="*/ 1048363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61762 w 1060905"/>
                <a:gd name="connsiteY5" fmla="*/ 641423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123134 w 1060905"/>
                <a:gd name="connsiteY8" fmla="*/ 1008169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41423 h 1028266"/>
                <a:gd name="connsiteX6" fmla="*/ 897578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897578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61521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61521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48892 w 1060905"/>
                <a:gd name="connsiteY9" fmla="*/ 637090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23303 w 1060905"/>
                <a:gd name="connsiteY5" fmla="*/ 657337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48892 w 1060905"/>
                <a:gd name="connsiteY9" fmla="*/ 637090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23303 w 1060905"/>
                <a:gd name="connsiteY5" fmla="*/ 657337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16187 w 1060905"/>
                <a:gd name="connsiteY5" fmla="*/ 668011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15937 h 1028266"/>
                <a:gd name="connsiteX4" fmla="*/ 1060905 w 1060905"/>
                <a:gd name="connsiteY4" fmla="*/ 400439 h 1028266"/>
                <a:gd name="connsiteX5" fmla="*/ 816187 w 1060905"/>
                <a:gd name="connsiteY5" fmla="*/ 668011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0905" h="1028266">
                  <a:moveTo>
                    <a:pt x="0" y="400439"/>
                  </a:moveTo>
                  <a:lnTo>
                    <a:pt x="364861" y="302797"/>
                  </a:lnTo>
                  <a:lnTo>
                    <a:pt x="540501" y="0"/>
                  </a:lnTo>
                  <a:lnTo>
                    <a:pt x="708567" y="315937"/>
                  </a:lnTo>
                  <a:lnTo>
                    <a:pt x="1060905" y="400439"/>
                  </a:lnTo>
                  <a:lnTo>
                    <a:pt x="816187" y="668011"/>
                  </a:lnTo>
                  <a:lnTo>
                    <a:pt x="927723" y="1028266"/>
                  </a:lnTo>
                  <a:lnTo>
                    <a:pt x="526110" y="895896"/>
                  </a:lnTo>
                  <a:lnTo>
                    <a:pt x="123134" y="1008169"/>
                  </a:lnTo>
                  <a:lnTo>
                    <a:pt x="256008" y="651322"/>
                  </a:lnTo>
                  <a:lnTo>
                    <a:pt x="0" y="400439"/>
                  </a:lnTo>
                  <a:close/>
                </a:path>
              </a:pathLst>
            </a:custGeom>
            <a:solidFill>
              <a:srgbClr val="FBC63E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8" name="5-конечная звезда 276"/>
            <p:cNvSpPr>
              <a:spLocks noChangeAspect="1"/>
            </p:cNvSpPr>
            <p:nvPr/>
          </p:nvSpPr>
          <p:spPr>
            <a:xfrm>
              <a:off x="6212806" y="1853596"/>
              <a:ext cx="720000" cy="697850"/>
            </a:xfrm>
            <a:custGeom>
              <a:avLst/>
              <a:gdLst>
                <a:gd name="connsiteX0" fmla="*/ 1 w 960424"/>
                <a:gd name="connsiteY0" fmla="*/ 400439 h 1048366"/>
                <a:gd name="connsiteX1" fmla="*/ 366851 w 960424"/>
                <a:gd name="connsiteY1" fmla="*/ 400442 h 1048366"/>
                <a:gd name="connsiteX2" fmla="*/ 480212 w 960424"/>
                <a:gd name="connsiteY2" fmla="*/ 0 h 1048366"/>
                <a:gd name="connsiteX3" fmla="*/ 593573 w 960424"/>
                <a:gd name="connsiteY3" fmla="*/ 400442 h 1048366"/>
                <a:gd name="connsiteX4" fmla="*/ 960423 w 960424"/>
                <a:gd name="connsiteY4" fmla="*/ 400439 h 1048366"/>
                <a:gd name="connsiteX5" fmla="*/ 663633 w 960424"/>
                <a:gd name="connsiteY5" fmla="*/ 647923 h 1048366"/>
                <a:gd name="connsiteX6" fmla="*/ 776999 w 960424"/>
                <a:gd name="connsiteY6" fmla="*/ 1048363 h 1048366"/>
                <a:gd name="connsiteX7" fmla="*/ 480212 w 960424"/>
                <a:gd name="connsiteY7" fmla="*/ 800875 h 1048366"/>
                <a:gd name="connsiteX8" fmla="*/ 183425 w 960424"/>
                <a:gd name="connsiteY8" fmla="*/ 1048363 h 1048366"/>
                <a:gd name="connsiteX9" fmla="*/ 296791 w 960424"/>
                <a:gd name="connsiteY9" fmla="*/ 647923 h 1048366"/>
                <a:gd name="connsiteX10" fmla="*/ 1 w 960424"/>
                <a:gd name="connsiteY10" fmla="*/ 400439 h 1048366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663632 w 960422"/>
                <a:gd name="connsiteY5" fmla="*/ 647923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96790 w 960422"/>
                <a:gd name="connsiteY9" fmla="*/ 647923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96790 w 960422"/>
                <a:gd name="connsiteY9" fmla="*/ 647923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641161 w 960422"/>
                <a:gd name="connsiteY3" fmla="*/ 305263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02264 w 960422"/>
                <a:gd name="connsiteY1" fmla="*/ 308662 h 1048363"/>
                <a:gd name="connsiteX2" fmla="*/ 480211 w 960422"/>
                <a:gd name="connsiteY2" fmla="*/ 0 h 1048363"/>
                <a:gd name="connsiteX3" fmla="*/ 641161 w 960422"/>
                <a:gd name="connsiteY3" fmla="*/ 305263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1000615"/>
                <a:gd name="connsiteY0" fmla="*/ 400439 h 1048363"/>
                <a:gd name="connsiteX1" fmla="*/ 302264 w 1000615"/>
                <a:gd name="connsiteY1" fmla="*/ 308662 h 1048363"/>
                <a:gd name="connsiteX2" fmla="*/ 480211 w 1000615"/>
                <a:gd name="connsiteY2" fmla="*/ 0 h 1048363"/>
                <a:gd name="connsiteX3" fmla="*/ 641161 w 1000615"/>
                <a:gd name="connsiteY3" fmla="*/ 305263 h 1048363"/>
                <a:gd name="connsiteX4" fmla="*/ 1000615 w 1000615"/>
                <a:gd name="connsiteY4" fmla="*/ 400439 h 1048363"/>
                <a:gd name="connsiteX5" fmla="*/ 731617 w 1000615"/>
                <a:gd name="connsiteY5" fmla="*/ 661520 h 1048363"/>
                <a:gd name="connsiteX6" fmla="*/ 776998 w 1000615"/>
                <a:gd name="connsiteY6" fmla="*/ 1048363 h 1048363"/>
                <a:gd name="connsiteX7" fmla="*/ 483610 w 1000615"/>
                <a:gd name="connsiteY7" fmla="*/ 899454 h 1048363"/>
                <a:gd name="connsiteX8" fmla="*/ 183424 w 1000615"/>
                <a:gd name="connsiteY8" fmla="*/ 1048363 h 1048363"/>
                <a:gd name="connsiteX9" fmla="*/ 242402 w 1000615"/>
                <a:gd name="connsiteY9" fmla="*/ 651322 h 1048363"/>
                <a:gd name="connsiteX10" fmla="*/ 0 w 100061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91907 w 1060905"/>
                <a:gd name="connsiteY5" fmla="*/ 661520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243714 w 1060905"/>
                <a:gd name="connsiteY8" fmla="*/ 1048363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61762 w 1060905"/>
                <a:gd name="connsiteY5" fmla="*/ 641423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243714 w 1060905"/>
                <a:gd name="connsiteY8" fmla="*/ 1048363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61762 w 1060905"/>
                <a:gd name="connsiteY5" fmla="*/ 641423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123134 w 1060905"/>
                <a:gd name="connsiteY8" fmla="*/ 1008169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41423 h 1028266"/>
                <a:gd name="connsiteX6" fmla="*/ 897578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897578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61521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61521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48892 w 1060905"/>
                <a:gd name="connsiteY9" fmla="*/ 637090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23303 w 1060905"/>
                <a:gd name="connsiteY5" fmla="*/ 657337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48892 w 1060905"/>
                <a:gd name="connsiteY9" fmla="*/ 637090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23303 w 1060905"/>
                <a:gd name="connsiteY5" fmla="*/ 657337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16187 w 1060905"/>
                <a:gd name="connsiteY5" fmla="*/ 668011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15937 h 1028266"/>
                <a:gd name="connsiteX4" fmla="*/ 1060905 w 1060905"/>
                <a:gd name="connsiteY4" fmla="*/ 400439 h 1028266"/>
                <a:gd name="connsiteX5" fmla="*/ 816187 w 1060905"/>
                <a:gd name="connsiteY5" fmla="*/ 668011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0905" h="1028266">
                  <a:moveTo>
                    <a:pt x="0" y="400439"/>
                  </a:moveTo>
                  <a:lnTo>
                    <a:pt x="364861" y="302797"/>
                  </a:lnTo>
                  <a:lnTo>
                    <a:pt x="540501" y="0"/>
                  </a:lnTo>
                  <a:lnTo>
                    <a:pt x="708567" y="315937"/>
                  </a:lnTo>
                  <a:lnTo>
                    <a:pt x="1060905" y="400439"/>
                  </a:lnTo>
                  <a:lnTo>
                    <a:pt x="816187" y="668011"/>
                  </a:lnTo>
                  <a:lnTo>
                    <a:pt x="927723" y="1028266"/>
                  </a:lnTo>
                  <a:lnTo>
                    <a:pt x="526110" y="895896"/>
                  </a:lnTo>
                  <a:lnTo>
                    <a:pt x="123134" y="1008169"/>
                  </a:lnTo>
                  <a:lnTo>
                    <a:pt x="256008" y="651322"/>
                  </a:lnTo>
                  <a:lnTo>
                    <a:pt x="0" y="400439"/>
                  </a:lnTo>
                  <a:close/>
                </a:path>
              </a:pathLst>
            </a:custGeom>
            <a:solidFill>
              <a:srgbClr val="FBC63E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9" name="5-конечная звезда 276"/>
            <p:cNvSpPr>
              <a:spLocks noChangeAspect="1"/>
            </p:cNvSpPr>
            <p:nvPr/>
          </p:nvSpPr>
          <p:spPr>
            <a:xfrm>
              <a:off x="3902933" y="1880180"/>
              <a:ext cx="720000" cy="697850"/>
            </a:xfrm>
            <a:custGeom>
              <a:avLst/>
              <a:gdLst>
                <a:gd name="connsiteX0" fmla="*/ 1 w 960424"/>
                <a:gd name="connsiteY0" fmla="*/ 400439 h 1048366"/>
                <a:gd name="connsiteX1" fmla="*/ 366851 w 960424"/>
                <a:gd name="connsiteY1" fmla="*/ 400442 h 1048366"/>
                <a:gd name="connsiteX2" fmla="*/ 480212 w 960424"/>
                <a:gd name="connsiteY2" fmla="*/ 0 h 1048366"/>
                <a:gd name="connsiteX3" fmla="*/ 593573 w 960424"/>
                <a:gd name="connsiteY3" fmla="*/ 400442 h 1048366"/>
                <a:gd name="connsiteX4" fmla="*/ 960423 w 960424"/>
                <a:gd name="connsiteY4" fmla="*/ 400439 h 1048366"/>
                <a:gd name="connsiteX5" fmla="*/ 663633 w 960424"/>
                <a:gd name="connsiteY5" fmla="*/ 647923 h 1048366"/>
                <a:gd name="connsiteX6" fmla="*/ 776999 w 960424"/>
                <a:gd name="connsiteY6" fmla="*/ 1048363 h 1048366"/>
                <a:gd name="connsiteX7" fmla="*/ 480212 w 960424"/>
                <a:gd name="connsiteY7" fmla="*/ 800875 h 1048366"/>
                <a:gd name="connsiteX8" fmla="*/ 183425 w 960424"/>
                <a:gd name="connsiteY8" fmla="*/ 1048363 h 1048366"/>
                <a:gd name="connsiteX9" fmla="*/ 296791 w 960424"/>
                <a:gd name="connsiteY9" fmla="*/ 647923 h 1048366"/>
                <a:gd name="connsiteX10" fmla="*/ 1 w 960424"/>
                <a:gd name="connsiteY10" fmla="*/ 400439 h 1048366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663632 w 960422"/>
                <a:gd name="connsiteY5" fmla="*/ 647923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96790 w 960422"/>
                <a:gd name="connsiteY9" fmla="*/ 647923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96790 w 960422"/>
                <a:gd name="connsiteY9" fmla="*/ 647923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593572 w 960422"/>
                <a:gd name="connsiteY3" fmla="*/ 400442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66850 w 960422"/>
                <a:gd name="connsiteY1" fmla="*/ 400442 h 1048363"/>
                <a:gd name="connsiteX2" fmla="*/ 480211 w 960422"/>
                <a:gd name="connsiteY2" fmla="*/ 0 h 1048363"/>
                <a:gd name="connsiteX3" fmla="*/ 641161 w 960422"/>
                <a:gd name="connsiteY3" fmla="*/ 305263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960422"/>
                <a:gd name="connsiteY0" fmla="*/ 400439 h 1048363"/>
                <a:gd name="connsiteX1" fmla="*/ 302264 w 960422"/>
                <a:gd name="connsiteY1" fmla="*/ 308662 h 1048363"/>
                <a:gd name="connsiteX2" fmla="*/ 480211 w 960422"/>
                <a:gd name="connsiteY2" fmla="*/ 0 h 1048363"/>
                <a:gd name="connsiteX3" fmla="*/ 641161 w 960422"/>
                <a:gd name="connsiteY3" fmla="*/ 305263 h 1048363"/>
                <a:gd name="connsiteX4" fmla="*/ 960422 w 960422"/>
                <a:gd name="connsiteY4" fmla="*/ 400439 h 1048363"/>
                <a:gd name="connsiteX5" fmla="*/ 731617 w 960422"/>
                <a:gd name="connsiteY5" fmla="*/ 661520 h 1048363"/>
                <a:gd name="connsiteX6" fmla="*/ 776998 w 960422"/>
                <a:gd name="connsiteY6" fmla="*/ 1048363 h 1048363"/>
                <a:gd name="connsiteX7" fmla="*/ 483610 w 960422"/>
                <a:gd name="connsiteY7" fmla="*/ 899454 h 1048363"/>
                <a:gd name="connsiteX8" fmla="*/ 183424 w 960422"/>
                <a:gd name="connsiteY8" fmla="*/ 1048363 h 1048363"/>
                <a:gd name="connsiteX9" fmla="*/ 242402 w 960422"/>
                <a:gd name="connsiteY9" fmla="*/ 651322 h 1048363"/>
                <a:gd name="connsiteX10" fmla="*/ 0 w 960422"/>
                <a:gd name="connsiteY10" fmla="*/ 400439 h 1048363"/>
                <a:gd name="connsiteX0" fmla="*/ 0 w 1000615"/>
                <a:gd name="connsiteY0" fmla="*/ 400439 h 1048363"/>
                <a:gd name="connsiteX1" fmla="*/ 302264 w 1000615"/>
                <a:gd name="connsiteY1" fmla="*/ 308662 h 1048363"/>
                <a:gd name="connsiteX2" fmla="*/ 480211 w 1000615"/>
                <a:gd name="connsiteY2" fmla="*/ 0 h 1048363"/>
                <a:gd name="connsiteX3" fmla="*/ 641161 w 1000615"/>
                <a:gd name="connsiteY3" fmla="*/ 305263 h 1048363"/>
                <a:gd name="connsiteX4" fmla="*/ 1000615 w 1000615"/>
                <a:gd name="connsiteY4" fmla="*/ 400439 h 1048363"/>
                <a:gd name="connsiteX5" fmla="*/ 731617 w 1000615"/>
                <a:gd name="connsiteY5" fmla="*/ 661520 h 1048363"/>
                <a:gd name="connsiteX6" fmla="*/ 776998 w 1000615"/>
                <a:gd name="connsiteY6" fmla="*/ 1048363 h 1048363"/>
                <a:gd name="connsiteX7" fmla="*/ 483610 w 1000615"/>
                <a:gd name="connsiteY7" fmla="*/ 899454 h 1048363"/>
                <a:gd name="connsiteX8" fmla="*/ 183424 w 1000615"/>
                <a:gd name="connsiteY8" fmla="*/ 1048363 h 1048363"/>
                <a:gd name="connsiteX9" fmla="*/ 242402 w 1000615"/>
                <a:gd name="connsiteY9" fmla="*/ 651322 h 1048363"/>
                <a:gd name="connsiteX10" fmla="*/ 0 w 100061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91907 w 1060905"/>
                <a:gd name="connsiteY5" fmla="*/ 661520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243714 w 1060905"/>
                <a:gd name="connsiteY8" fmla="*/ 1048363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61762 w 1060905"/>
                <a:gd name="connsiteY5" fmla="*/ 641423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243714 w 1060905"/>
                <a:gd name="connsiteY8" fmla="*/ 1048363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48363"/>
                <a:gd name="connsiteX1" fmla="*/ 362554 w 1060905"/>
                <a:gd name="connsiteY1" fmla="*/ 308662 h 1048363"/>
                <a:gd name="connsiteX2" fmla="*/ 540501 w 1060905"/>
                <a:gd name="connsiteY2" fmla="*/ 0 h 1048363"/>
                <a:gd name="connsiteX3" fmla="*/ 701451 w 1060905"/>
                <a:gd name="connsiteY3" fmla="*/ 305263 h 1048363"/>
                <a:gd name="connsiteX4" fmla="*/ 1060905 w 1060905"/>
                <a:gd name="connsiteY4" fmla="*/ 400439 h 1048363"/>
                <a:gd name="connsiteX5" fmla="*/ 761762 w 1060905"/>
                <a:gd name="connsiteY5" fmla="*/ 641423 h 1048363"/>
                <a:gd name="connsiteX6" fmla="*/ 837288 w 1060905"/>
                <a:gd name="connsiteY6" fmla="*/ 1048363 h 1048363"/>
                <a:gd name="connsiteX7" fmla="*/ 543900 w 1060905"/>
                <a:gd name="connsiteY7" fmla="*/ 899454 h 1048363"/>
                <a:gd name="connsiteX8" fmla="*/ 123134 w 1060905"/>
                <a:gd name="connsiteY8" fmla="*/ 1008169 h 1048363"/>
                <a:gd name="connsiteX9" fmla="*/ 302692 w 1060905"/>
                <a:gd name="connsiteY9" fmla="*/ 651322 h 1048363"/>
                <a:gd name="connsiteX10" fmla="*/ 0 w 1060905"/>
                <a:gd name="connsiteY10" fmla="*/ 400439 h 1048363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41423 h 1028266"/>
                <a:gd name="connsiteX6" fmla="*/ 897578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897578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2554 w 1060905"/>
                <a:gd name="connsiteY1" fmla="*/ 308662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31617 w 1060905"/>
                <a:gd name="connsiteY5" fmla="*/ 651472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61521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302692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761762 w 1060905"/>
                <a:gd name="connsiteY5" fmla="*/ 661521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43900 w 1060905"/>
                <a:gd name="connsiteY7" fmla="*/ 899454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1451 w 1060905"/>
                <a:gd name="connsiteY3" fmla="*/ 30526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82651 w 1060905"/>
                <a:gd name="connsiteY1" fmla="*/ 288565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2450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01955 w 1060905"/>
                <a:gd name="connsiteY5" fmla="*/ 671569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48892 w 1060905"/>
                <a:gd name="connsiteY9" fmla="*/ 637090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23303 w 1060905"/>
                <a:gd name="connsiteY5" fmla="*/ 657337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48892 w 1060905"/>
                <a:gd name="connsiteY9" fmla="*/ 637090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23303 w 1060905"/>
                <a:gd name="connsiteY5" fmla="*/ 657337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23053 h 1028266"/>
                <a:gd name="connsiteX4" fmla="*/ 1060905 w 1060905"/>
                <a:gd name="connsiteY4" fmla="*/ 400439 h 1028266"/>
                <a:gd name="connsiteX5" fmla="*/ 816187 w 1060905"/>
                <a:gd name="connsiteY5" fmla="*/ 668011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  <a:gd name="connsiteX0" fmla="*/ 0 w 1060905"/>
                <a:gd name="connsiteY0" fmla="*/ 400439 h 1028266"/>
                <a:gd name="connsiteX1" fmla="*/ 364861 w 1060905"/>
                <a:gd name="connsiteY1" fmla="*/ 302797 h 1028266"/>
                <a:gd name="connsiteX2" fmla="*/ 540501 w 1060905"/>
                <a:gd name="connsiteY2" fmla="*/ 0 h 1028266"/>
                <a:gd name="connsiteX3" fmla="*/ 708567 w 1060905"/>
                <a:gd name="connsiteY3" fmla="*/ 315937 h 1028266"/>
                <a:gd name="connsiteX4" fmla="*/ 1060905 w 1060905"/>
                <a:gd name="connsiteY4" fmla="*/ 400439 h 1028266"/>
                <a:gd name="connsiteX5" fmla="*/ 816187 w 1060905"/>
                <a:gd name="connsiteY5" fmla="*/ 668011 h 1028266"/>
                <a:gd name="connsiteX6" fmla="*/ 927723 w 1060905"/>
                <a:gd name="connsiteY6" fmla="*/ 1028266 h 1028266"/>
                <a:gd name="connsiteX7" fmla="*/ 526110 w 1060905"/>
                <a:gd name="connsiteY7" fmla="*/ 895896 h 1028266"/>
                <a:gd name="connsiteX8" fmla="*/ 123134 w 1060905"/>
                <a:gd name="connsiteY8" fmla="*/ 1008169 h 1028266"/>
                <a:gd name="connsiteX9" fmla="*/ 256008 w 1060905"/>
                <a:gd name="connsiteY9" fmla="*/ 651322 h 1028266"/>
                <a:gd name="connsiteX10" fmla="*/ 0 w 1060905"/>
                <a:gd name="connsiteY10" fmla="*/ 400439 h 10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0905" h="1028266">
                  <a:moveTo>
                    <a:pt x="0" y="400439"/>
                  </a:moveTo>
                  <a:lnTo>
                    <a:pt x="364861" y="302797"/>
                  </a:lnTo>
                  <a:lnTo>
                    <a:pt x="540501" y="0"/>
                  </a:lnTo>
                  <a:lnTo>
                    <a:pt x="708567" y="315937"/>
                  </a:lnTo>
                  <a:lnTo>
                    <a:pt x="1060905" y="400439"/>
                  </a:lnTo>
                  <a:lnTo>
                    <a:pt x="816187" y="668011"/>
                  </a:lnTo>
                  <a:lnTo>
                    <a:pt x="927723" y="1028266"/>
                  </a:lnTo>
                  <a:lnTo>
                    <a:pt x="526110" y="895896"/>
                  </a:lnTo>
                  <a:lnTo>
                    <a:pt x="123134" y="1008169"/>
                  </a:lnTo>
                  <a:lnTo>
                    <a:pt x="256008" y="651322"/>
                  </a:lnTo>
                  <a:lnTo>
                    <a:pt x="0" y="400439"/>
                  </a:lnTo>
                  <a:close/>
                </a:path>
              </a:pathLst>
            </a:custGeom>
            <a:solidFill>
              <a:srgbClr val="FBC63E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4409458" y="4767833"/>
              <a:ext cx="2063565" cy="163845"/>
            </a:xfrm>
            <a:prstGeom prst="rect">
              <a:avLst/>
            </a:pr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4425291" y="5119776"/>
              <a:ext cx="2063565" cy="163845"/>
            </a:xfrm>
            <a:prstGeom prst="rect">
              <a:avLst/>
            </a:pr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27" name="Прямоугольник 126"/>
          <p:cNvSpPr/>
          <p:nvPr/>
        </p:nvSpPr>
        <p:spPr>
          <a:xfrm>
            <a:off x="-2110752" y="7642799"/>
            <a:ext cx="166763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solidFill>
                  <a:schemeClr val="bg1"/>
                </a:solidFill>
                <a:latin typeface="Prata" panose="020B0604020202020204" charset="-52"/>
              </a:rPr>
              <a:t>*Приказ </a:t>
            </a:r>
            <a:r>
              <a:rPr lang="ru-RU" sz="1600" dirty="0" err="1">
                <a:solidFill>
                  <a:schemeClr val="bg1"/>
                </a:solidFill>
                <a:latin typeface="Prata" panose="020B0604020202020204" charset="-52"/>
              </a:rPr>
              <a:t>Минпросвещения</a:t>
            </a:r>
            <a:r>
              <a:rPr lang="ru-RU" sz="1600" dirty="0">
                <a:solidFill>
                  <a:schemeClr val="bg1"/>
                </a:solidFill>
                <a:latin typeface="Prata" panose="020B0604020202020204" charset="-52"/>
              </a:rPr>
              <a:t> России от 01.07.2021 № 400 «О ведомственных наградах Министерства просвещения Российской федерации»</a:t>
            </a:r>
          </a:p>
        </p:txBody>
      </p:sp>
      <p:grpSp>
        <p:nvGrpSpPr>
          <p:cNvPr id="128" name="Группа 127"/>
          <p:cNvGrpSpPr>
            <a:grpSpLocks noChangeAspect="1"/>
          </p:cNvGrpSpPr>
          <p:nvPr/>
        </p:nvGrpSpPr>
        <p:grpSpPr>
          <a:xfrm>
            <a:off x="10568952" y="5041599"/>
            <a:ext cx="792000" cy="1288727"/>
            <a:chOff x="6288631" y="1231762"/>
            <a:chExt cx="1695127" cy="2758279"/>
          </a:xfrm>
        </p:grpSpPr>
        <p:grpSp>
          <p:nvGrpSpPr>
            <p:cNvPr id="129" name="Группа 128"/>
            <p:cNvGrpSpPr>
              <a:grpSpLocks noChangeAspect="1"/>
            </p:cNvGrpSpPr>
            <p:nvPr/>
          </p:nvGrpSpPr>
          <p:grpSpPr>
            <a:xfrm rot="19651411">
              <a:off x="6502458" y="1231762"/>
              <a:ext cx="1439481" cy="2718000"/>
              <a:chOff x="5968889" y="465650"/>
              <a:chExt cx="2240072" cy="4229653"/>
            </a:xfrm>
          </p:grpSpPr>
          <p:sp>
            <p:nvSpPr>
              <p:cNvPr id="145" name="Полилиния 144"/>
              <p:cNvSpPr/>
              <p:nvPr/>
            </p:nvSpPr>
            <p:spPr>
              <a:xfrm>
                <a:off x="6619300" y="318027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Полилиния 145"/>
              <p:cNvSpPr/>
              <p:nvPr/>
            </p:nvSpPr>
            <p:spPr>
              <a:xfrm rot="21077503">
                <a:off x="6933340" y="2844904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Полилиния 146"/>
              <p:cNvSpPr/>
              <p:nvPr/>
            </p:nvSpPr>
            <p:spPr>
              <a:xfrm rot="20455148">
                <a:off x="7108215" y="224819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Полилиния 147"/>
              <p:cNvSpPr/>
              <p:nvPr/>
            </p:nvSpPr>
            <p:spPr>
              <a:xfrm rot="19587089">
                <a:off x="7148934" y="164611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Полилиния 148"/>
              <p:cNvSpPr/>
              <p:nvPr/>
            </p:nvSpPr>
            <p:spPr>
              <a:xfrm rot="19032320">
                <a:off x="6922290" y="103936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0" name="Полилиния 149"/>
              <p:cNvSpPr/>
              <p:nvPr/>
            </p:nvSpPr>
            <p:spPr>
              <a:xfrm rot="19161052">
                <a:off x="6802958" y="46565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1" name="Полилиния 150"/>
              <p:cNvSpPr/>
              <p:nvPr/>
            </p:nvSpPr>
            <p:spPr>
              <a:xfrm rot="1307092">
                <a:off x="6184128" y="3475328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Полилиния 151"/>
              <p:cNvSpPr/>
              <p:nvPr/>
            </p:nvSpPr>
            <p:spPr>
              <a:xfrm rot="3583314">
                <a:off x="7489939" y="297686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3" name="Полилиния 152"/>
              <p:cNvSpPr/>
              <p:nvPr/>
            </p:nvSpPr>
            <p:spPr>
              <a:xfrm rot="3184121">
                <a:off x="7618998" y="249164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Полилиния 153"/>
              <p:cNvSpPr/>
              <p:nvPr/>
            </p:nvSpPr>
            <p:spPr>
              <a:xfrm rot="1776994">
                <a:off x="7652342" y="191491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Полилиния 154"/>
              <p:cNvSpPr/>
              <p:nvPr/>
            </p:nvSpPr>
            <p:spPr>
              <a:xfrm rot="4958534">
                <a:off x="6739489" y="3788479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Полилиния 155"/>
              <p:cNvSpPr/>
              <p:nvPr/>
            </p:nvSpPr>
            <p:spPr>
              <a:xfrm rot="4254823">
                <a:off x="7164563" y="3417269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7" name="Полилиния 156"/>
              <p:cNvSpPr/>
              <p:nvPr/>
            </p:nvSpPr>
            <p:spPr>
              <a:xfrm rot="5903365">
                <a:off x="6225228" y="410534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8" name="Полилиния 157"/>
              <p:cNvSpPr/>
              <p:nvPr/>
            </p:nvSpPr>
            <p:spPr>
              <a:xfrm rot="650221">
                <a:off x="7521810" y="131327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59" name="Полилиния 158"/>
              <p:cNvSpPr/>
              <p:nvPr/>
            </p:nvSpPr>
            <p:spPr>
              <a:xfrm>
                <a:off x="7298205" y="657514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0" name="Полилиния 129"/>
            <p:cNvSpPr/>
            <p:nvPr/>
          </p:nvSpPr>
          <p:spPr>
            <a:xfrm rot="3954776">
              <a:off x="7484583" y="3660509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1" name="Полилиния 130"/>
            <p:cNvSpPr/>
            <p:nvPr/>
          </p:nvSpPr>
          <p:spPr>
            <a:xfrm rot="3034645">
              <a:off x="7654226" y="3306461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2" name="Полилиния 131"/>
            <p:cNvSpPr/>
            <p:nvPr/>
          </p:nvSpPr>
          <p:spPr>
            <a:xfrm rot="2254544">
              <a:off x="7771942" y="2945648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3" name="Полилиния 132"/>
            <p:cNvSpPr/>
            <p:nvPr/>
          </p:nvSpPr>
          <p:spPr>
            <a:xfrm rot="20954386" flipH="1">
              <a:off x="7174221" y="3300248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4" name="Полилиния 133"/>
            <p:cNvSpPr/>
            <p:nvPr/>
          </p:nvSpPr>
          <p:spPr>
            <a:xfrm rot="21430138">
              <a:off x="7525335" y="1938811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5" name="Полилиния 134"/>
            <p:cNvSpPr/>
            <p:nvPr/>
          </p:nvSpPr>
          <p:spPr>
            <a:xfrm rot="20282682">
              <a:off x="7247982" y="163777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6" name="Полилиния 135"/>
            <p:cNvSpPr/>
            <p:nvPr/>
          </p:nvSpPr>
          <p:spPr>
            <a:xfrm rot="19714860">
              <a:off x="6898979" y="1357782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7" name="Полилиния 136"/>
            <p:cNvSpPr/>
            <p:nvPr/>
          </p:nvSpPr>
          <p:spPr>
            <a:xfrm rot="1301491">
              <a:off x="7697097" y="2284970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8" name="Полилиния 137"/>
            <p:cNvSpPr/>
            <p:nvPr/>
          </p:nvSpPr>
          <p:spPr>
            <a:xfrm rot="1676222">
              <a:off x="7796269" y="258984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9" name="Полилиния 138"/>
            <p:cNvSpPr/>
            <p:nvPr/>
          </p:nvSpPr>
          <p:spPr>
            <a:xfrm rot="19670620" flipH="1">
              <a:off x="7310254" y="3012797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40" name="Полилиния 139"/>
            <p:cNvSpPr/>
            <p:nvPr/>
          </p:nvSpPr>
          <p:spPr>
            <a:xfrm rot="19239306" flipH="1">
              <a:off x="7364885" y="271797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41" name="Полилиния 140"/>
            <p:cNvSpPr/>
            <p:nvPr/>
          </p:nvSpPr>
          <p:spPr>
            <a:xfrm rot="18580071" flipH="1">
              <a:off x="7266573" y="2349526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42" name="Полилиния 141"/>
            <p:cNvSpPr/>
            <p:nvPr/>
          </p:nvSpPr>
          <p:spPr>
            <a:xfrm rot="17649904" flipH="1">
              <a:off x="7096581" y="2008787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43" name="Полилиния 142"/>
            <p:cNvSpPr/>
            <p:nvPr/>
          </p:nvSpPr>
          <p:spPr>
            <a:xfrm rot="17151526" flipH="1">
              <a:off x="6763531" y="1759273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44" name="Полилиния 143"/>
            <p:cNvSpPr/>
            <p:nvPr/>
          </p:nvSpPr>
          <p:spPr>
            <a:xfrm rot="17272914" flipH="1">
              <a:off x="6502350" y="1488092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233" name="Прямоугольник 232"/>
          <p:cNvSpPr/>
          <p:nvPr/>
        </p:nvSpPr>
        <p:spPr>
          <a:xfrm>
            <a:off x="13127080" y="1272156"/>
            <a:ext cx="428792" cy="6931851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34" name="Прямоугольник 233"/>
          <p:cNvSpPr/>
          <p:nvPr/>
        </p:nvSpPr>
        <p:spPr>
          <a:xfrm>
            <a:off x="13927180" y="1272156"/>
            <a:ext cx="428792" cy="6931851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160" name="Группа 159"/>
          <p:cNvGrpSpPr>
            <a:grpSpLocks noChangeAspect="1"/>
          </p:cNvGrpSpPr>
          <p:nvPr/>
        </p:nvGrpSpPr>
        <p:grpSpPr>
          <a:xfrm rot="21241617" flipH="1">
            <a:off x="2366090" y="5074364"/>
            <a:ext cx="792000" cy="1288727"/>
            <a:chOff x="6288631" y="1231762"/>
            <a:chExt cx="1695127" cy="2758279"/>
          </a:xfrm>
        </p:grpSpPr>
        <p:grpSp>
          <p:nvGrpSpPr>
            <p:cNvPr id="161" name="Группа 160"/>
            <p:cNvGrpSpPr>
              <a:grpSpLocks noChangeAspect="1"/>
            </p:cNvGrpSpPr>
            <p:nvPr/>
          </p:nvGrpSpPr>
          <p:grpSpPr>
            <a:xfrm rot="19651411">
              <a:off x="6502458" y="1231762"/>
              <a:ext cx="1439481" cy="2718000"/>
              <a:chOff x="5968889" y="465650"/>
              <a:chExt cx="2240072" cy="4229653"/>
            </a:xfrm>
          </p:grpSpPr>
          <p:sp>
            <p:nvSpPr>
              <p:cNvPr id="177" name="Полилиния 176"/>
              <p:cNvSpPr/>
              <p:nvPr/>
            </p:nvSpPr>
            <p:spPr>
              <a:xfrm>
                <a:off x="6619300" y="318027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Полилиния 177"/>
              <p:cNvSpPr/>
              <p:nvPr/>
            </p:nvSpPr>
            <p:spPr>
              <a:xfrm rot="21077503">
                <a:off x="6933340" y="2844904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Полилиния 178"/>
              <p:cNvSpPr/>
              <p:nvPr/>
            </p:nvSpPr>
            <p:spPr>
              <a:xfrm rot="20455148">
                <a:off x="7108215" y="224819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0" name="Полилиния 179"/>
              <p:cNvSpPr/>
              <p:nvPr/>
            </p:nvSpPr>
            <p:spPr>
              <a:xfrm rot="19587089">
                <a:off x="7148934" y="164611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1" name="Полилиния 180"/>
              <p:cNvSpPr/>
              <p:nvPr/>
            </p:nvSpPr>
            <p:spPr>
              <a:xfrm rot="19032320">
                <a:off x="6922290" y="103936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2" name="Полилиния 181"/>
              <p:cNvSpPr/>
              <p:nvPr/>
            </p:nvSpPr>
            <p:spPr>
              <a:xfrm rot="19161052">
                <a:off x="6802958" y="46565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Полилиния 182"/>
              <p:cNvSpPr/>
              <p:nvPr/>
            </p:nvSpPr>
            <p:spPr>
              <a:xfrm rot="1307092">
                <a:off x="6184128" y="3475328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Полилиния 183"/>
              <p:cNvSpPr/>
              <p:nvPr/>
            </p:nvSpPr>
            <p:spPr>
              <a:xfrm rot="3583314">
                <a:off x="7489939" y="297686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Полилиния 184"/>
              <p:cNvSpPr/>
              <p:nvPr/>
            </p:nvSpPr>
            <p:spPr>
              <a:xfrm rot="3184121">
                <a:off x="7618998" y="249164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6" name="Полилиния 185"/>
              <p:cNvSpPr/>
              <p:nvPr/>
            </p:nvSpPr>
            <p:spPr>
              <a:xfrm rot="1776994">
                <a:off x="7652342" y="191491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7" name="Полилиния 186"/>
              <p:cNvSpPr/>
              <p:nvPr/>
            </p:nvSpPr>
            <p:spPr>
              <a:xfrm rot="4958534">
                <a:off x="6739489" y="3788479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8" name="Полилиния 187"/>
              <p:cNvSpPr/>
              <p:nvPr/>
            </p:nvSpPr>
            <p:spPr>
              <a:xfrm rot="4254823">
                <a:off x="7164563" y="3417269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89" name="Полилиния 188"/>
              <p:cNvSpPr/>
              <p:nvPr/>
            </p:nvSpPr>
            <p:spPr>
              <a:xfrm rot="5903365">
                <a:off x="6225228" y="410534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90" name="Полилиния 189"/>
              <p:cNvSpPr/>
              <p:nvPr/>
            </p:nvSpPr>
            <p:spPr>
              <a:xfrm rot="650221">
                <a:off x="7521810" y="131327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91" name="Полилиния 190"/>
              <p:cNvSpPr/>
              <p:nvPr/>
            </p:nvSpPr>
            <p:spPr>
              <a:xfrm>
                <a:off x="7298205" y="657514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2" name="Полилиния 161"/>
            <p:cNvSpPr/>
            <p:nvPr/>
          </p:nvSpPr>
          <p:spPr>
            <a:xfrm rot="3954776">
              <a:off x="7484583" y="3660509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3" name="Полилиния 162"/>
            <p:cNvSpPr/>
            <p:nvPr/>
          </p:nvSpPr>
          <p:spPr>
            <a:xfrm rot="3034645">
              <a:off x="7654226" y="3306461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4" name="Полилиния 163"/>
            <p:cNvSpPr/>
            <p:nvPr/>
          </p:nvSpPr>
          <p:spPr>
            <a:xfrm rot="2254544">
              <a:off x="7771942" y="2945648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5" name="Полилиния 164"/>
            <p:cNvSpPr/>
            <p:nvPr/>
          </p:nvSpPr>
          <p:spPr>
            <a:xfrm rot="20954386" flipH="1">
              <a:off x="7174221" y="3300248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6" name="Полилиния 165"/>
            <p:cNvSpPr/>
            <p:nvPr/>
          </p:nvSpPr>
          <p:spPr>
            <a:xfrm rot="21430138">
              <a:off x="7525335" y="1938811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7" name="Полилиния 166"/>
            <p:cNvSpPr/>
            <p:nvPr/>
          </p:nvSpPr>
          <p:spPr>
            <a:xfrm rot="20282682">
              <a:off x="7247982" y="163777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8" name="Полилиния 167"/>
            <p:cNvSpPr/>
            <p:nvPr/>
          </p:nvSpPr>
          <p:spPr>
            <a:xfrm rot="19714860">
              <a:off x="6898979" y="1357782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9" name="Полилиния 168"/>
            <p:cNvSpPr/>
            <p:nvPr/>
          </p:nvSpPr>
          <p:spPr>
            <a:xfrm rot="1301491">
              <a:off x="7697097" y="2284970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0" name="Полилиния 169"/>
            <p:cNvSpPr/>
            <p:nvPr/>
          </p:nvSpPr>
          <p:spPr>
            <a:xfrm rot="1676222">
              <a:off x="7796269" y="258984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1" name="Полилиния 170"/>
            <p:cNvSpPr/>
            <p:nvPr/>
          </p:nvSpPr>
          <p:spPr>
            <a:xfrm rot="19670620" flipH="1">
              <a:off x="7310254" y="3012797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2" name="Полилиния 171"/>
            <p:cNvSpPr/>
            <p:nvPr/>
          </p:nvSpPr>
          <p:spPr>
            <a:xfrm rot="19239306" flipH="1">
              <a:off x="7364885" y="271797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3" name="Полилиния 172"/>
            <p:cNvSpPr/>
            <p:nvPr/>
          </p:nvSpPr>
          <p:spPr>
            <a:xfrm rot="18580071" flipH="1">
              <a:off x="7266573" y="2349526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4" name="Полилиния 173"/>
            <p:cNvSpPr/>
            <p:nvPr/>
          </p:nvSpPr>
          <p:spPr>
            <a:xfrm rot="17649904" flipH="1">
              <a:off x="7096581" y="2008787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5" name="Полилиния 174"/>
            <p:cNvSpPr/>
            <p:nvPr/>
          </p:nvSpPr>
          <p:spPr>
            <a:xfrm rot="17151526" flipH="1">
              <a:off x="6763531" y="1759273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6" name="Полилиния 175"/>
            <p:cNvSpPr/>
            <p:nvPr/>
          </p:nvSpPr>
          <p:spPr>
            <a:xfrm rot="17272914" flipH="1">
              <a:off x="6502350" y="1488092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192" name="Группа 191"/>
          <p:cNvGrpSpPr>
            <a:grpSpLocks noChangeAspect="1"/>
          </p:cNvGrpSpPr>
          <p:nvPr/>
        </p:nvGrpSpPr>
        <p:grpSpPr>
          <a:xfrm flipH="1">
            <a:off x="4458798" y="2159044"/>
            <a:ext cx="756000" cy="1230149"/>
            <a:chOff x="6288631" y="1231762"/>
            <a:chExt cx="1695127" cy="2758279"/>
          </a:xfrm>
        </p:grpSpPr>
        <p:grpSp>
          <p:nvGrpSpPr>
            <p:cNvPr id="193" name="Группа 192"/>
            <p:cNvGrpSpPr>
              <a:grpSpLocks noChangeAspect="1"/>
            </p:cNvGrpSpPr>
            <p:nvPr/>
          </p:nvGrpSpPr>
          <p:grpSpPr>
            <a:xfrm rot="19651411">
              <a:off x="6502458" y="1231762"/>
              <a:ext cx="1439481" cy="2718000"/>
              <a:chOff x="5968889" y="465650"/>
              <a:chExt cx="2240072" cy="4229653"/>
            </a:xfrm>
          </p:grpSpPr>
          <p:sp>
            <p:nvSpPr>
              <p:cNvPr id="209" name="Полилиния 208"/>
              <p:cNvSpPr/>
              <p:nvPr/>
            </p:nvSpPr>
            <p:spPr>
              <a:xfrm>
                <a:off x="6619300" y="318027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0" name="Полилиния 209"/>
              <p:cNvSpPr/>
              <p:nvPr/>
            </p:nvSpPr>
            <p:spPr>
              <a:xfrm rot="21077503">
                <a:off x="6933340" y="2844904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1" name="Полилиния 210"/>
              <p:cNvSpPr/>
              <p:nvPr/>
            </p:nvSpPr>
            <p:spPr>
              <a:xfrm rot="20455148">
                <a:off x="7108215" y="224819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2" name="Полилиния 211"/>
              <p:cNvSpPr/>
              <p:nvPr/>
            </p:nvSpPr>
            <p:spPr>
              <a:xfrm rot="19587089">
                <a:off x="7148934" y="164611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3" name="Полилиния 212"/>
              <p:cNvSpPr/>
              <p:nvPr/>
            </p:nvSpPr>
            <p:spPr>
              <a:xfrm rot="19032320">
                <a:off x="6922290" y="103936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4" name="Полилиния 213"/>
              <p:cNvSpPr/>
              <p:nvPr/>
            </p:nvSpPr>
            <p:spPr>
              <a:xfrm rot="19161052">
                <a:off x="6802958" y="46565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5" name="Полилиния 214"/>
              <p:cNvSpPr/>
              <p:nvPr/>
            </p:nvSpPr>
            <p:spPr>
              <a:xfrm rot="1307092">
                <a:off x="6184128" y="3475328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6" name="Полилиния 215"/>
              <p:cNvSpPr/>
              <p:nvPr/>
            </p:nvSpPr>
            <p:spPr>
              <a:xfrm rot="3583314">
                <a:off x="7489939" y="297686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7" name="Полилиния 216"/>
              <p:cNvSpPr/>
              <p:nvPr/>
            </p:nvSpPr>
            <p:spPr>
              <a:xfrm rot="3184121">
                <a:off x="7618998" y="2491643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8" name="Полилиния 217"/>
              <p:cNvSpPr/>
              <p:nvPr/>
            </p:nvSpPr>
            <p:spPr>
              <a:xfrm rot="1776994">
                <a:off x="7652342" y="191491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19" name="Полилиния 218"/>
              <p:cNvSpPr/>
              <p:nvPr/>
            </p:nvSpPr>
            <p:spPr>
              <a:xfrm rot="4958534">
                <a:off x="6739489" y="3788479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20" name="Полилиния 219"/>
              <p:cNvSpPr/>
              <p:nvPr/>
            </p:nvSpPr>
            <p:spPr>
              <a:xfrm rot="4254823">
                <a:off x="7164563" y="3417269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21" name="Полилиния 220"/>
              <p:cNvSpPr/>
              <p:nvPr/>
            </p:nvSpPr>
            <p:spPr>
              <a:xfrm rot="5903365">
                <a:off x="6225228" y="4105340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22" name="Полилиния 221"/>
              <p:cNvSpPr/>
              <p:nvPr/>
            </p:nvSpPr>
            <p:spPr>
              <a:xfrm rot="650221">
                <a:off x="7521810" y="1313272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223" name="Полилиния 222"/>
              <p:cNvSpPr/>
              <p:nvPr/>
            </p:nvSpPr>
            <p:spPr>
              <a:xfrm>
                <a:off x="7298205" y="657514"/>
                <a:ext cx="333624" cy="846302"/>
              </a:xfrm>
              <a:custGeom>
                <a:avLst/>
                <a:gdLst>
                  <a:gd name="connsiteX0" fmla="*/ 166777 w 316302"/>
                  <a:gd name="connsiteY0" fmla="*/ 816634 h 816634"/>
                  <a:gd name="connsiteX1" fmla="*/ 304800 w 316302"/>
                  <a:gd name="connsiteY1" fmla="*/ 632603 h 816634"/>
                  <a:gd name="connsiteX2" fmla="*/ 316302 w 316302"/>
                  <a:gd name="connsiteY2" fmla="*/ 425570 h 816634"/>
                  <a:gd name="connsiteX3" fmla="*/ 281796 w 316302"/>
                  <a:gd name="connsiteY3" fmla="*/ 241539 h 816634"/>
                  <a:gd name="connsiteX4" fmla="*/ 172528 w 316302"/>
                  <a:gd name="connsiteY4" fmla="*/ 0 h 816634"/>
                  <a:gd name="connsiteX5" fmla="*/ 69011 w 316302"/>
                  <a:gd name="connsiteY5" fmla="*/ 195532 h 816634"/>
                  <a:gd name="connsiteX6" fmla="*/ 11502 w 316302"/>
                  <a:gd name="connsiteY6" fmla="*/ 362309 h 816634"/>
                  <a:gd name="connsiteX7" fmla="*/ 0 w 316302"/>
                  <a:gd name="connsiteY7" fmla="*/ 534837 h 816634"/>
                  <a:gd name="connsiteX8" fmla="*/ 51758 w 316302"/>
                  <a:gd name="connsiteY8" fmla="*/ 701615 h 816634"/>
                  <a:gd name="connsiteX9" fmla="*/ 166777 w 316302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6634"/>
                  <a:gd name="connsiteX1" fmla="*/ 304800 w 321346"/>
                  <a:gd name="connsiteY1" fmla="*/ 632603 h 816634"/>
                  <a:gd name="connsiteX2" fmla="*/ 316302 w 321346"/>
                  <a:gd name="connsiteY2" fmla="*/ 425570 h 816634"/>
                  <a:gd name="connsiteX3" fmla="*/ 281796 w 321346"/>
                  <a:gd name="connsiteY3" fmla="*/ 241539 h 816634"/>
                  <a:gd name="connsiteX4" fmla="*/ 172528 w 321346"/>
                  <a:gd name="connsiteY4" fmla="*/ 0 h 816634"/>
                  <a:gd name="connsiteX5" fmla="*/ 69011 w 321346"/>
                  <a:gd name="connsiteY5" fmla="*/ 195532 h 816634"/>
                  <a:gd name="connsiteX6" fmla="*/ 11502 w 321346"/>
                  <a:gd name="connsiteY6" fmla="*/ 362309 h 816634"/>
                  <a:gd name="connsiteX7" fmla="*/ 0 w 321346"/>
                  <a:gd name="connsiteY7" fmla="*/ 534837 h 816634"/>
                  <a:gd name="connsiteX8" fmla="*/ 51758 w 321346"/>
                  <a:gd name="connsiteY8" fmla="*/ 701615 h 816634"/>
                  <a:gd name="connsiteX9" fmla="*/ 166777 w 321346"/>
                  <a:gd name="connsiteY9" fmla="*/ 816634 h 816634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11502 w 321346"/>
                  <a:gd name="connsiteY6" fmla="*/ 362309 h 817757"/>
                  <a:gd name="connsiteX7" fmla="*/ 0 w 321346"/>
                  <a:gd name="connsiteY7" fmla="*/ 534837 h 817757"/>
                  <a:gd name="connsiteX8" fmla="*/ 51758 w 321346"/>
                  <a:gd name="connsiteY8" fmla="*/ 701615 h 817757"/>
                  <a:gd name="connsiteX9" fmla="*/ 166777 w 321346"/>
                  <a:gd name="connsiteY9" fmla="*/ 816634 h 817757"/>
                  <a:gd name="connsiteX0" fmla="*/ 169447 w 324016"/>
                  <a:gd name="connsiteY0" fmla="*/ 816634 h 817757"/>
                  <a:gd name="connsiteX1" fmla="*/ 307470 w 324016"/>
                  <a:gd name="connsiteY1" fmla="*/ 632603 h 817757"/>
                  <a:gd name="connsiteX2" fmla="*/ 318972 w 324016"/>
                  <a:gd name="connsiteY2" fmla="*/ 425570 h 817757"/>
                  <a:gd name="connsiteX3" fmla="*/ 284466 w 324016"/>
                  <a:gd name="connsiteY3" fmla="*/ 241539 h 817757"/>
                  <a:gd name="connsiteX4" fmla="*/ 175198 w 324016"/>
                  <a:gd name="connsiteY4" fmla="*/ 0 h 817757"/>
                  <a:gd name="connsiteX5" fmla="*/ 71681 w 324016"/>
                  <a:gd name="connsiteY5" fmla="*/ 195532 h 817757"/>
                  <a:gd name="connsiteX6" fmla="*/ 14172 w 324016"/>
                  <a:gd name="connsiteY6" fmla="*/ 362309 h 817757"/>
                  <a:gd name="connsiteX7" fmla="*/ 2670 w 324016"/>
                  <a:gd name="connsiteY7" fmla="*/ 534837 h 817757"/>
                  <a:gd name="connsiteX8" fmla="*/ 54428 w 324016"/>
                  <a:gd name="connsiteY8" fmla="*/ 701615 h 817757"/>
                  <a:gd name="connsiteX9" fmla="*/ 169447 w 324016"/>
                  <a:gd name="connsiteY9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69011 w 321346"/>
                  <a:gd name="connsiteY5" fmla="*/ 195532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757"/>
                  <a:gd name="connsiteX1" fmla="*/ 304800 w 321346"/>
                  <a:gd name="connsiteY1" fmla="*/ 632603 h 817757"/>
                  <a:gd name="connsiteX2" fmla="*/ 316302 w 321346"/>
                  <a:gd name="connsiteY2" fmla="*/ 425570 h 817757"/>
                  <a:gd name="connsiteX3" fmla="*/ 281796 w 321346"/>
                  <a:gd name="connsiteY3" fmla="*/ 241539 h 817757"/>
                  <a:gd name="connsiteX4" fmla="*/ 172528 w 321346"/>
                  <a:gd name="connsiteY4" fmla="*/ 0 h 817757"/>
                  <a:gd name="connsiteX5" fmla="*/ 51758 w 321346"/>
                  <a:gd name="connsiteY5" fmla="*/ 241539 h 817757"/>
                  <a:gd name="connsiteX6" fmla="*/ 0 w 321346"/>
                  <a:gd name="connsiteY6" fmla="*/ 534837 h 817757"/>
                  <a:gd name="connsiteX7" fmla="*/ 51758 w 321346"/>
                  <a:gd name="connsiteY7" fmla="*/ 701615 h 817757"/>
                  <a:gd name="connsiteX8" fmla="*/ 166777 w 321346"/>
                  <a:gd name="connsiteY8" fmla="*/ 816634 h 817757"/>
                  <a:gd name="connsiteX0" fmla="*/ 166777 w 321346"/>
                  <a:gd name="connsiteY0" fmla="*/ 816634 h 817887"/>
                  <a:gd name="connsiteX1" fmla="*/ 304800 w 321346"/>
                  <a:gd name="connsiteY1" fmla="*/ 632603 h 817887"/>
                  <a:gd name="connsiteX2" fmla="*/ 316302 w 321346"/>
                  <a:gd name="connsiteY2" fmla="*/ 425570 h 817887"/>
                  <a:gd name="connsiteX3" fmla="*/ 281796 w 321346"/>
                  <a:gd name="connsiteY3" fmla="*/ 241539 h 817887"/>
                  <a:gd name="connsiteX4" fmla="*/ 172528 w 321346"/>
                  <a:gd name="connsiteY4" fmla="*/ 0 h 817887"/>
                  <a:gd name="connsiteX5" fmla="*/ 51758 w 321346"/>
                  <a:gd name="connsiteY5" fmla="*/ 241539 h 817887"/>
                  <a:gd name="connsiteX6" fmla="*/ 0 w 321346"/>
                  <a:gd name="connsiteY6" fmla="*/ 477328 h 817887"/>
                  <a:gd name="connsiteX7" fmla="*/ 51758 w 321346"/>
                  <a:gd name="connsiteY7" fmla="*/ 701615 h 817887"/>
                  <a:gd name="connsiteX8" fmla="*/ 166777 w 321346"/>
                  <a:gd name="connsiteY8" fmla="*/ 816634 h 817887"/>
                  <a:gd name="connsiteX0" fmla="*/ 166777 w 317044"/>
                  <a:gd name="connsiteY0" fmla="*/ 816634 h 817887"/>
                  <a:gd name="connsiteX1" fmla="*/ 293298 w 317044"/>
                  <a:gd name="connsiteY1" fmla="*/ 626852 h 817887"/>
                  <a:gd name="connsiteX2" fmla="*/ 316302 w 317044"/>
                  <a:gd name="connsiteY2" fmla="*/ 425570 h 817887"/>
                  <a:gd name="connsiteX3" fmla="*/ 281796 w 317044"/>
                  <a:gd name="connsiteY3" fmla="*/ 241539 h 817887"/>
                  <a:gd name="connsiteX4" fmla="*/ 172528 w 317044"/>
                  <a:gd name="connsiteY4" fmla="*/ 0 h 817887"/>
                  <a:gd name="connsiteX5" fmla="*/ 51758 w 317044"/>
                  <a:gd name="connsiteY5" fmla="*/ 241539 h 817887"/>
                  <a:gd name="connsiteX6" fmla="*/ 0 w 317044"/>
                  <a:gd name="connsiteY6" fmla="*/ 477328 h 817887"/>
                  <a:gd name="connsiteX7" fmla="*/ 51758 w 317044"/>
                  <a:gd name="connsiteY7" fmla="*/ 701615 h 817887"/>
                  <a:gd name="connsiteX8" fmla="*/ 166777 w 317044"/>
                  <a:gd name="connsiteY8" fmla="*/ 816634 h 817887"/>
                  <a:gd name="connsiteX0" fmla="*/ 166777 w 333724"/>
                  <a:gd name="connsiteY0" fmla="*/ 816634 h 817887"/>
                  <a:gd name="connsiteX1" fmla="*/ 293298 w 333724"/>
                  <a:gd name="connsiteY1" fmla="*/ 626852 h 817887"/>
                  <a:gd name="connsiteX2" fmla="*/ 333555 w 333724"/>
                  <a:gd name="connsiteY2" fmla="*/ 448573 h 817887"/>
                  <a:gd name="connsiteX3" fmla="*/ 281796 w 333724"/>
                  <a:gd name="connsiteY3" fmla="*/ 241539 h 817887"/>
                  <a:gd name="connsiteX4" fmla="*/ 172528 w 333724"/>
                  <a:gd name="connsiteY4" fmla="*/ 0 h 817887"/>
                  <a:gd name="connsiteX5" fmla="*/ 51758 w 333724"/>
                  <a:gd name="connsiteY5" fmla="*/ 241539 h 817887"/>
                  <a:gd name="connsiteX6" fmla="*/ 0 w 333724"/>
                  <a:gd name="connsiteY6" fmla="*/ 477328 h 817887"/>
                  <a:gd name="connsiteX7" fmla="*/ 51758 w 333724"/>
                  <a:gd name="connsiteY7" fmla="*/ 701615 h 817887"/>
                  <a:gd name="connsiteX8" fmla="*/ 166777 w 333724"/>
                  <a:gd name="connsiteY8" fmla="*/ 816634 h 817887"/>
                  <a:gd name="connsiteX0" fmla="*/ 166811 w 333758"/>
                  <a:gd name="connsiteY0" fmla="*/ 816634 h 817804"/>
                  <a:gd name="connsiteX1" fmla="*/ 293332 w 333758"/>
                  <a:gd name="connsiteY1" fmla="*/ 626852 h 817804"/>
                  <a:gd name="connsiteX2" fmla="*/ 333589 w 333758"/>
                  <a:gd name="connsiteY2" fmla="*/ 448573 h 817804"/>
                  <a:gd name="connsiteX3" fmla="*/ 281830 w 333758"/>
                  <a:gd name="connsiteY3" fmla="*/ 241539 h 817804"/>
                  <a:gd name="connsiteX4" fmla="*/ 172562 w 333758"/>
                  <a:gd name="connsiteY4" fmla="*/ 0 h 817804"/>
                  <a:gd name="connsiteX5" fmla="*/ 51792 w 333758"/>
                  <a:gd name="connsiteY5" fmla="*/ 241539 h 817804"/>
                  <a:gd name="connsiteX6" fmla="*/ 34 w 333758"/>
                  <a:gd name="connsiteY6" fmla="*/ 477328 h 817804"/>
                  <a:gd name="connsiteX7" fmla="*/ 46041 w 333758"/>
                  <a:gd name="connsiteY7" fmla="*/ 695864 h 817804"/>
                  <a:gd name="connsiteX8" fmla="*/ 166811 w 333758"/>
                  <a:gd name="connsiteY8" fmla="*/ 816634 h 817804"/>
                  <a:gd name="connsiteX0" fmla="*/ 166811 w 333758"/>
                  <a:gd name="connsiteY0" fmla="*/ 845388 h 846302"/>
                  <a:gd name="connsiteX1" fmla="*/ 293332 w 333758"/>
                  <a:gd name="connsiteY1" fmla="*/ 626852 h 846302"/>
                  <a:gd name="connsiteX2" fmla="*/ 333589 w 333758"/>
                  <a:gd name="connsiteY2" fmla="*/ 448573 h 846302"/>
                  <a:gd name="connsiteX3" fmla="*/ 281830 w 333758"/>
                  <a:gd name="connsiteY3" fmla="*/ 241539 h 846302"/>
                  <a:gd name="connsiteX4" fmla="*/ 172562 w 333758"/>
                  <a:gd name="connsiteY4" fmla="*/ 0 h 846302"/>
                  <a:gd name="connsiteX5" fmla="*/ 51792 w 333758"/>
                  <a:gd name="connsiteY5" fmla="*/ 241539 h 846302"/>
                  <a:gd name="connsiteX6" fmla="*/ 34 w 333758"/>
                  <a:gd name="connsiteY6" fmla="*/ 477328 h 846302"/>
                  <a:gd name="connsiteX7" fmla="*/ 46041 w 333758"/>
                  <a:gd name="connsiteY7" fmla="*/ 695864 h 846302"/>
                  <a:gd name="connsiteX8" fmla="*/ 166811 w 333758"/>
                  <a:gd name="connsiteY8" fmla="*/ 845388 h 846302"/>
                  <a:gd name="connsiteX0" fmla="*/ 166811 w 333623"/>
                  <a:gd name="connsiteY0" fmla="*/ 845388 h 846302"/>
                  <a:gd name="connsiteX1" fmla="*/ 287581 w 333623"/>
                  <a:gd name="connsiteY1" fmla="*/ 672860 h 846302"/>
                  <a:gd name="connsiteX2" fmla="*/ 333589 w 333623"/>
                  <a:gd name="connsiteY2" fmla="*/ 448573 h 846302"/>
                  <a:gd name="connsiteX3" fmla="*/ 281830 w 333623"/>
                  <a:gd name="connsiteY3" fmla="*/ 241539 h 846302"/>
                  <a:gd name="connsiteX4" fmla="*/ 172562 w 333623"/>
                  <a:gd name="connsiteY4" fmla="*/ 0 h 846302"/>
                  <a:gd name="connsiteX5" fmla="*/ 51792 w 333623"/>
                  <a:gd name="connsiteY5" fmla="*/ 241539 h 846302"/>
                  <a:gd name="connsiteX6" fmla="*/ 34 w 333623"/>
                  <a:gd name="connsiteY6" fmla="*/ 477328 h 846302"/>
                  <a:gd name="connsiteX7" fmla="*/ 46041 w 333623"/>
                  <a:gd name="connsiteY7" fmla="*/ 695864 h 846302"/>
                  <a:gd name="connsiteX8" fmla="*/ 166811 w 333623"/>
                  <a:gd name="connsiteY8" fmla="*/ 845388 h 846302"/>
                  <a:gd name="connsiteX0" fmla="*/ 166791 w 333603"/>
                  <a:gd name="connsiteY0" fmla="*/ 845388 h 846302"/>
                  <a:gd name="connsiteX1" fmla="*/ 287561 w 333603"/>
                  <a:gd name="connsiteY1" fmla="*/ 672860 h 846302"/>
                  <a:gd name="connsiteX2" fmla="*/ 333569 w 333603"/>
                  <a:gd name="connsiteY2" fmla="*/ 448573 h 846302"/>
                  <a:gd name="connsiteX3" fmla="*/ 281810 w 333603"/>
                  <a:gd name="connsiteY3" fmla="*/ 241539 h 846302"/>
                  <a:gd name="connsiteX4" fmla="*/ 172542 w 333603"/>
                  <a:gd name="connsiteY4" fmla="*/ 0 h 846302"/>
                  <a:gd name="connsiteX5" fmla="*/ 41974 w 333603"/>
                  <a:gd name="connsiteY5" fmla="*/ 241539 h 846302"/>
                  <a:gd name="connsiteX6" fmla="*/ 14 w 333603"/>
                  <a:gd name="connsiteY6" fmla="*/ 477328 h 846302"/>
                  <a:gd name="connsiteX7" fmla="*/ 46021 w 333603"/>
                  <a:gd name="connsiteY7" fmla="*/ 695864 h 846302"/>
                  <a:gd name="connsiteX8" fmla="*/ 166791 w 333603"/>
                  <a:gd name="connsiteY8" fmla="*/ 845388 h 846302"/>
                  <a:gd name="connsiteX0" fmla="*/ 166862 w 333674"/>
                  <a:gd name="connsiteY0" fmla="*/ 845388 h 846302"/>
                  <a:gd name="connsiteX1" fmla="*/ 287632 w 333674"/>
                  <a:gd name="connsiteY1" fmla="*/ 672860 h 846302"/>
                  <a:gd name="connsiteX2" fmla="*/ 333640 w 333674"/>
                  <a:gd name="connsiteY2" fmla="*/ 448573 h 846302"/>
                  <a:gd name="connsiteX3" fmla="*/ 281881 w 333674"/>
                  <a:gd name="connsiteY3" fmla="*/ 241539 h 846302"/>
                  <a:gd name="connsiteX4" fmla="*/ 172613 w 333674"/>
                  <a:gd name="connsiteY4" fmla="*/ 0 h 846302"/>
                  <a:gd name="connsiteX5" fmla="*/ 42045 w 333674"/>
                  <a:gd name="connsiteY5" fmla="*/ 241539 h 846302"/>
                  <a:gd name="connsiteX6" fmla="*/ 85 w 333674"/>
                  <a:gd name="connsiteY6" fmla="*/ 477328 h 846302"/>
                  <a:gd name="connsiteX7" fmla="*/ 46092 w 333674"/>
                  <a:gd name="connsiteY7" fmla="*/ 695864 h 846302"/>
                  <a:gd name="connsiteX8" fmla="*/ 166862 w 33367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72563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  <a:gd name="connsiteX0" fmla="*/ 166812 w 333624"/>
                  <a:gd name="connsiteY0" fmla="*/ 845388 h 846302"/>
                  <a:gd name="connsiteX1" fmla="*/ 287582 w 333624"/>
                  <a:gd name="connsiteY1" fmla="*/ 672860 h 846302"/>
                  <a:gd name="connsiteX2" fmla="*/ 333590 w 333624"/>
                  <a:gd name="connsiteY2" fmla="*/ 448573 h 846302"/>
                  <a:gd name="connsiteX3" fmla="*/ 281831 w 333624"/>
                  <a:gd name="connsiteY3" fmla="*/ 241539 h 846302"/>
                  <a:gd name="connsiteX4" fmla="*/ 169298 w 333624"/>
                  <a:gd name="connsiteY4" fmla="*/ 0 h 846302"/>
                  <a:gd name="connsiteX5" fmla="*/ 51792 w 333624"/>
                  <a:gd name="connsiteY5" fmla="*/ 238273 h 846302"/>
                  <a:gd name="connsiteX6" fmla="*/ 35 w 333624"/>
                  <a:gd name="connsiteY6" fmla="*/ 477328 h 846302"/>
                  <a:gd name="connsiteX7" fmla="*/ 46042 w 333624"/>
                  <a:gd name="connsiteY7" fmla="*/ 695864 h 846302"/>
                  <a:gd name="connsiteX8" fmla="*/ 166812 w 333624"/>
                  <a:gd name="connsiteY8" fmla="*/ 845388 h 84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624" h="846302">
                    <a:moveTo>
                      <a:pt x="166812" y="845388"/>
                    </a:moveTo>
                    <a:cubicBezTo>
                      <a:pt x="208986" y="833886"/>
                      <a:pt x="259786" y="738996"/>
                      <a:pt x="287582" y="672860"/>
                    </a:cubicBezTo>
                    <a:cubicBezTo>
                      <a:pt x="315378" y="606724"/>
                      <a:pt x="334548" y="520460"/>
                      <a:pt x="333590" y="448573"/>
                    </a:cubicBezTo>
                    <a:cubicBezTo>
                      <a:pt x="332632" y="376686"/>
                      <a:pt x="309213" y="316301"/>
                      <a:pt x="281831" y="241539"/>
                    </a:cubicBezTo>
                    <a:cubicBezTo>
                      <a:pt x="254449" y="166777"/>
                      <a:pt x="205721" y="80513"/>
                      <a:pt x="169298" y="0"/>
                    </a:cubicBezTo>
                    <a:cubicBezTo>
                      <a:pt x="130129" y="79424"/>
                      <a:pt x="80002" y="158718"/>
                      <a:pt x="51792" y="238273"/>
                    </a:cubicBezTo>
                    <a:cubicBezTo>
                      <a:pt x="23582" y="317828"/>
                      <a:pt x="993" y="401063"/>
                      <a:pt x="35" y="477328"/>
                    </a:cubicBezTo>
                    <a:cubicBezTo>
                      <a:pt x="-923" y="553593"/>
                      <a:pt x="18246" y="634521"/>
                      <a:pt x="46042" y="695864"/>
                    </a:cubicBezTo>
                    <a:cubicBezTo>
                      <a:pt x="73838" y="757207"/>
                      <a:pt x="124638" y="856890"/>
                      <a:pt x="166812" y="845388"/>
                    </a:cubicBezTo>
                    <a:close/>
                  </a:path>
                </a:pathLst>
              </a:custGeom>
              <a:solidFill>
                <a:srgbClr val="FBC6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4" name="Полилиния 193"/>
            <p:cNvSpPr/>
            <p:nvPr/>
          </p:nvSpPr>
          <p:spPr>
            <a:xfrm rot="3954776">
              <a:off x="7484583" y="3660509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95" name="Полилиния 194"/>
            <p:cNvSpPr/>
            <p:nvPr/>
          </p:nvSpPr>
          <p:spPr>
            <a:xfrm rot="3034645">
              <a:off x="7654226" y="3306461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96" name="Полилиния 195"/>
            <p:cNvSpPr/>
            <p:nvPr/>
          </p:nvSpPr>
          <p:spPr>
            <a:xfrm rot="2254544">
              <a:off x="7771942" y="2945648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97" name="Полилиния 196"/>
            <p:cNvSpPr/>
            <p:nvPr/>
          </p:nvSpPr>
          <p:spPr>
            <a:xfrm rot="20954386" flipH="1">
              <a:off x="7174221" y="3300248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98" name="Полилиния 197"/>
            <p:cNvSpPr/>
            <p:nvPr/>
          </p:nvSpPr>
          <p:spPr>
            <a:xfrm rot="21430138">
              <a:off x="7525335" y="1938811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99" name="Полилиния 198"/>
            <p:cNvSpPr/>
            <p:nvPr/>
          </p:nvSpPr>
          <p:spPr>
            <a:xfrm rot="20282682">
              <a:off x="7247982" y="163777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0" name="Полилиния 199"/>
            <p:cNvSpPr/>
            <p:nvPr/>
          </p:nvSpPr>
          <p:spPr>
            <a:xfrm rot="19714860">
              <a:off x="6898979" y="1357782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1" name="Полилиния 200"/>
            <p:cNvSpPr/>
            <p:nvPr/>
          </p:nvSpPr>
          <p:spPr>
            <a:xfrm rot="1301491">
              <a:off x="7697097" y="2284970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2" name="Полилиния 201"/>
            <p:cNvSpPr/>
            <p:nvPr/>
          </p:nvSpPr>
          <p:spPr>
            <a:xfrm rot="1676222">
              <a:off x="7796269" y="258984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3" name="Полилиния 202"/>
            <p:cNvSpPr/>
            <p:nvPr/>
          </p:nvSpPr>
          <p:spPr>
            <a:xfrm rot="19670620" flipH="1">
              <a:off x="7310254" y="3012797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4" name="Полилиния 203"/>
            <p:cNvSpPr/>
            <p:nvPr/>
          </p:nvSpPr>
          <p:spPr>
            <a:xfrm rot="19239306" flipH="1">
              <a:off x="7364885" y="2717975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5" name="Полилиния 204"/>
            <p:cNvSpPr/>
            <p:nvPr/>
          </p:nvSpPr>
          <p:spPr>
            <a:xfrm rot="18580071" flipH="1">
              <a:off x="7266573" y="2349526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6" name="Полилиния 205"/>
            <p:cNvSpPr/>
            <p:nvPr/>
          </p:nvSpPr>
          <p:spPr>
            <a:xfrm rot="17649904" flipH="1">
              <a:off x="7096581" y="2008787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7" name="Полилиния 206"/>
            <p:cNvSpPr/>
            <p:nvPr/>
          </p:nvSpPr>
          <p:spPr>
            <a:xfrm rot="17151526" flipH="1">
              <a:off x="6763531" y="1759273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8" name="Полилиния 207"/>
            <p:cNvSpPr/>
            <p:nvPr/>
          </p:nvSpPr>
          <p:spPr>
            <a:xfrm rot="17272914" flipH="1">
              <a:off x="6502350" y="1488092"/>
              <a:ext cx="115813" cy="543251"/>
            </a:xfrm>
            <a:custGeom>
              <a:avLst/>
              <a:gdLst>
                <a:gd name="connsiteX0" fmla="*/ 166777 w 316302"/>
                <a:gd name="connsiteY0" fmla="*/ 816634 h 816634"/>
                <a:gd name="connsiteX1" fmla="*/ 304800 w 316302"/>
                <a:gd name="connsiteY1" fmla="*/ 632603 h 816634"/>
                <a:gd name="connsiteX2" fmla="*/ 316302 w 316302"/>
                <a:gd name="connsiteY2" fmla="*/ 425570 h 816634"/>
                <a:gd name="connsiteX3" fmla="*/ 281796 w 316302"/>
                <a:gd name="connsiteY3" fmla="*/ 241539 h 816634"/>
                <a:gd name="connsiteX4" fmla="*/ 172528 w 316302"/>
                <a:gd name="connsiteY4" fmla="*/ 0 h 816634"/>
                <a:gd name="connsiteX5" fmla="*/ 69011 w 316302"/>
                <a:gd name="connsiteY5" fmla="*/ 195532 h 816634"/>
                <a:gd name="connsiteX6" fmla="*/ 11502 w 316302"/>
                <a:gd name="connsiteY6" fmla="*/ 362309 h 816634"/>
                <a:gd name="connsiteX7" fmla="*/ 0 w 316302"/>
                <a:gd name="connsiteY7" fmla="*/ 534837 h 816634"/>
                <a:gd name="connsiteX8" fmla="*/ 51758 w 316302"/>
                <a:gd name="connsiteY8" fmla="*/ 701615 h 816634"/>
                <a:gd name="connsiteX9" fmla="*/ 166777 w 316302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6634"/>
                <a:gd name="connsiteX1" fmla="*/ 304800 w 321346"/>
                <a:gd name="connsiteY1" fmla="*/ 632603 h 816634"/>
                <a:gd name="connsiteX2" fmla="*/ 316302 w 321346"/>
                <a:gd name="connsiteY2" fmla="*/ 425570 h 816634"/>
                <a:gd name="connsiteX3" fmla="*/ 281796 w 321346"/>
                <a:gd name="connsiteY3" fmla="*/ 241539 h 816634"/>
                <a:gd name="connsiteX4" fmla="*/ 172528 w 321346"/>
                <a:gd name="connsiteY4" fmla="*/ 0 h 816634"/>
                <a:gd name="connsiteX5" fmla="*/ 69011 w 321346"/>
                <a:gd name="connsiteY5" fmla="*/ 195532 h 816634"/>
                <a:gd name="connsiteX6" fmla="*/ 11502 w 321346"/>
                <a:gd name="connsiteY6" fmla="*/ 362309 h 816634"/>
                <a:gd name="connsiteX7" fmla="*/ 0 w 321346"/>
                <a:gd name="connsiteY7" fmla="*/ 534837 h 816634"/>
                <a:gd name="connsiteX8" fmla="*/ 51758 w 321346"/>
                <a:gd name="connsiteY8" fmla="*/ 701615 h 816634"/>
                <a:gd name="connsiteX9" fmla="*/ 166777 w 321346"/>
                <a:gd name="connsiteY9" fmla="*/ 816634 h 816634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11502 w 321346"/>
                <a:gd name="connsiteY6" fmla="*/ 362309 h 817757"/>
                <a:gd name="connsiteX7" fmla="*/ 0 w 321346"/>
                <a:gd name="connsiteY7" fmla="*/ 534837 h 817757"/>
                <a:gd name="connsiteX8" fmla="*/ 51758 w 321346"/>
                <a:gd name="connsiteY8" fmla="*/ 701615 h 817757"/>
                <a:gd name="connsiteX9" fmla="*/ 166777 w 321346"/>
                <a:gd name="connsiteY9" fmla="*/ 816634 h 817757"/>
                <a:gd name="connsiteX0" fmla="*/ 169447 w 324016"/>
                <a:gd name="connsiteY0" fmla="*/ 816634 h 817757"/>
                <a:gd name="connsiteX1" fmla="*/ 307470 w 324016"/>
                <a:gd name="connsiteY1" fmla="*/ 632603 h 817757"/>
                <a:gd name="connsiteX2" fmla="*/ 318972 w 324016"/>
                <a:gd name="connsiteY2" fmla="*/ 425570 h 817757"/>
                <a:gd name="connsiteX3" fmla="*/ 284466 w 324016"/>
                <a:gd name="connsiteY3" fmla="*/ 241539 h 817757"/>
                <a:gd name="connsiteX4" fmla="*/ 175198 w 324016"/>
                <a:gd name="connsiteY4" fmla="*/ 0 h 817757"/>
                <a:gd name="connsiteX5" fmla="*/ 71681 w 324016"/>
                <a:gd name="connsiteY5" fmla="*/ 195532 h 817757"/>
                <a:gd name="connsiteX6" fmla="*/ 14172 w 324016"/>
                <a:gd name="connsiteY6" fmla="*/ 362309 h 817757"/>
                <a:gd name="connsiteX7" fmla="*/ 2670 w 324016"/>
                <a:gd name="connsiteY7" fmla="*/ 534837 h 817757"/>
                <a:gd name="connsiteX8" fmla="*/ 54428 w 324016"/>
                <a:gd name="connsiteY8" fmla="*/ 701615 h 817757"/>
                <a:gd name="connsiteX9" fmla="*/ 169447 w 324016"/>
                <a:gd name="connsiteY9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69011 w 321346"/>
                <a:gd name="connsiteY5" fmla="*/ 195532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757"/>
                <a:gd name="connsiteX1" fmla="*/ 304800 w 321346"/>
                <a:gd name="connsiteY1" fmla="*/ 632603 h 817757"/>
                <a:gd name="connsiteX2" fmla="*/ 316302 w 321346"/>
                <a:gd name="connsiteY2" fmla="*/ 425570 h 817757"/>
                <a:gd name="connsiteX3" fmla="*/ 281796 w 321346"/>
                <a:gd name="connsiteY3" fmla="*/ 241539 h 817757"/>
                <a:gd name="connsiteX4" fmla="*/ 172528 w 321346"/>
                <a:gd name="connsiteY4" fmla="*/ 0 h 817757"/>
                <a:gd name="connsiteX5" fmla="*/ 51758 w 321346"/>
                <a:gd name="connsiteY5" fmla="*/ 241539 h 817757"/>
                <a:gd name="connsiteX6" fmla="*/ 0 w 321346"/>
                <a:gd name="connsiteY6" fmla="*/ 534837 h 817757"/>
                <a:gd name="connsiteX7" fmla="*/ 51758 w 321346"/>
                <a:gd name="connsiteY7" fmla="*/ 701615 h 817757"/>
                <a:gd name="connsiteX8" fmla="*/ 166777 w 321346"/>
                <a:gd name="connsiteY8" fmla="*/ 816634 h 817757"/>
                <a:gd name="connsiteX0" fmla="*/ 166777 w 321346"/>
                <a:gd name="connsiteY0" fmla="*/ 816634 h 817887"/>
                <a:gd name="connsiteX1" fmla="*/ 304800 w 321346"/>
                <a:gd name="connsiteY1" fmla="*/ 632603 h 817887"/>
                <a:gd name="connsiteX2" fmla="*/ 316302 w 321346"/>
                <a:gd name="connsiteY2" fmla="*/ 425570 h 817887"/>
                <a:gd name="connsiteX3" fmla="*/ 281796 w 321346"/>
                <a:gd name="connsiteY3" fmla="*/ 241539 h 817887"/>
                <a:gd name="connsiteX4" fmla="*/ 172528 w 321346"/>
                <a:gd name="connsiteY4" fmla="*/ 0 h 817887"/>
                <a:gd name="connsiteX5" fmla="*/ 51758 w 321346"/>
                <a:gd name="connsiteY5" fmla="*/ 241539 h 817887"/>
                <a:gd name="connsiteX6" fmla="*/ 0 w 321346"/>
                <a:gd name="connsiteY6" fmla="*/ 477328 h 817887"/>
                <a:gd name="connsiteX7" fmla="*/ 51758 w 321346"/>
                <a:gd name="connsiteY7" fmla="*/ 701615 h 817887"/>
                <a:gd name="connsiteX8" fmla="*/ 166777 w 321346"/>
                <a:gd name="connsiteY8" fmla="*/ 816634 h 817887"/>
                <a:gd name="connsiteX0" fmla="*/ 166777 w 317044"/>
                <a:gd name="connsiteY0" fmla="*/ 816634 h 817887"/>
                <a:gd name="connsiteX1" fmla="*/ 293298 w 317044"/>
                <a:gd name="connsiteY1" fmla="*/ 626852 h 817887"/>
                <a:gd name="connsiteX2" fmla="*/ 316302 w 317044"/>
                <a:gd name="connsiteY2" fmla="*/ 425570 h 817887"/>
                <a:gd name="connsiteX3" fmla="*/ 281796 w 317044"/>
                <a:gd name="connsiteY3" fmla="*/ 241539 h 817887"/>
                <a:gd name="connsiteX4" fmla="*/ 172528 w 317044"/>
                <a:gd name="connsiteY4" fmla="*/ 0 h 817887"/>
                <a:gd name="connsiteX5" fmla="*/ 51758 w 317044"/>
                <a:gd name="connsiteY5" fmla="*/ 241539 h 817887"/>
                <a:gd name="connsiteX6" fmla="*/ 0 w 317044"/>
                <a:gd name="connsiteY6" fmla="*/ 477328 h 817887"/>
                <a:gd name="connsiteX7" fmla="*/ 51758 w 317044"/>
                <a:gd name="connsiteY7" fmla="*/ 701615 h 817887"/>
                <a:gd name="connsiteX8" fmla="*/ 166777 w 317044"/>
                <a:gd name="connsiteY8" fmla="*/ 816634 h 817887"/>
                <a:gd name="connsiteX0" fmla="*/ 166777 w 333724"/>
                <a:gd name="connsiteY0" fmla="*/ 816634 h 817887"/>
                <a:gd name="connsiteX1" fmla="*/ 293298 w 333724"/>
                <a:gd name="connsiteY1" fmla="*/ 626852 h 817887"/>
                <a:gd name="connsiteX2" fmla="*/ 333555 w 333724"/>
                <a:gd name="connsiteY2" fmla="*/ 448573 h 817887"/>
                <a:gd name="connsiteX3" fmla="*/ 281796 w 333724"/>
                <a:gd name="connsiteY3" fmla="*/ 241539 h 817887"/>
                <a:gd name="connsiteX4" fmla="*/ 172528 w 333724"/>
                <a:gd name="connsiteY4" fmla="*/ 0 h 817887"/>
                <a:gd name="connsiteX5" fmla="*/ 51758 w 333724"/>
                <a:gd name="connsiteY5" fmla="*/ 241539 h 817887"/>
                <a:gd name="connsiteX6" fmla="*/ 0 w 333724"/>
                <a:gd name="connsiteY6" fmla="*/ 477328 h 817887"/>
                <a:gd name="connsiteX7" fmla="*/ 51758 w 333724"/>
                <a:gd name="connsiteY7" fmla="*/ 701615 h 817887"/>
                <a:gd name="connsiteX8" fmla="*/ 166777 w 333724"/>
                <a:gd name="connsiteY8" fmla="*/ 816634 h 817887"/>
                <a:gd name="connsiteX0" fmla="*/ 166811 w 333758"/>
                <a:gd name="connsiteY0" fmla="*/ 816634 h 817804"/>
                <a:gd name="connsiteX1" fmla="*/ 293332 w 333758"/>
                <a:gd name="connsiteY1" fmla="*/ 626852 h 817804"/>
                <a:gd name="connsiteX2" fmla="*/ 333589 w 333758"/>
                <a:gd name="connsiteY2" fmla="*/ 448573 h 817804"/>
                <a:gd name="connsiteX3" fmla="*/ 281830 w 333758"/>
                <a:gd name="connsiteY3" fmla="*/ 241539 h 817804"/>
                <a:gd name="connsiteX4" fmla="*/ 172562 w 333758"/>
                <a:gd name="connsiteY4" fmla="*/ 0 h 817804"/>
                <a:gd name="connsiteX5" fmla="*/ 51792 w 333758"/>
                <a:gd name="connsiteY5" fmla="*/ 241539 h 817804"/>
                <a:gd name="connsiteX6" fmla="*/ 34 w 333758"/>
                <a:gd name="connsiteY6" fmla="*/ 477328 h 817804"/>
                <a:gd name="connsiteX7" fmla="*/ 46041 w 333758"/>
                <a:gd name="connsiteY7" fmla="*/ 695864 h 817804"/>
                <a:gd name="connsiteX8" fmla="*/ 166811 w 333758"/>
                <a:gd name="connsiteY8" fmla="*/ 816634 h 817804"/>
                <a:gd name="connsiteX0" fmla="*/ 166811 w 333758"/>
                <a:gd name="connsiteY0" fmla="*/ 845388 h 846302"/>
                <a:gd name="connsiteX1" fmla="*/ 293332 w 333758"/>
                <a:gd name="connsiteY1" fmla="*/ 626852 h 846302"/>
                <a:gd name="connsiteX2" fmla="*/ 333589 w 333758"/>
                <a:gd name="connsiteY2" fmla="*/ 448573 h 846302"/>
                <a:gd name="connsiteX3" fmla="*/ 281830 w 333758"/>
                <a:gd name="connsiteY3" fmla="*/ 241539 h 846302"/>
                <a:gd name="connsiteX4" fmla="*/ 172562 w 333758"/>
                <a:gd name="connsiteY4" fmla="*/ 0 h 846302"/>
                <a:gd name="connsiteX5" fmla="*/ 51792 w 333758"/>
                <a:gd name="connsiteY5" fmla="*/ 241539 h 846302"/>
                <a:gd name="connsiteX6" fmla="*/ 34 w 333758"/>
                <a:gd name="connsiteY6" fmla="*/ 477328 h 846302"/>
                <a:gd name="connsiteX7" fmla="*/ 46041 w 333758"/>
                <a:gd name="connsiteY7" fmla="*/ 695864 h 846302"/>
                <a:gd name="connsiteX8" fmla="*/ 166811 w 333758"/>
                <a:gd name="connsiteY8" fmla="*/ 845388 h 846302"/>
                <a:gd name="connsiteX0" fmla="*/ 166811 w 333623"/>
                <a:gd name="connsiteY0" fmla="*/ 845388 h 846302"/>
                <a:gd name="connsiteX1" fmla="*/ 287581 w 333623"/>
                <a:gd name="connsiteY1" fmla="*/ 672860 h 846302"/>
                <a:gd name="connsiteX2" fmla="*/ 333589 w 333623"/>
                <a:gd name="connsiteY2" fmla="*/ 448573 h 846302"/>
                <a:gd name="connsiteX3" fmla="*/ 281830 w 333623"/>
                <a:gd name="connsiteY3" fmla="*/ 241539 h 846302"/>
                <a:gd name="connsiteX4" fmla="*/ 172562 w 333623"/>
                <a:gd name="connsiteY4" fmla="*/ 0 h 846302"/>
                <a:gd name="connsiteX5" fmla="*/ 51792 w 333623"/>
                <a:gd name="connsiteY5" fmla="*/ 241539 h 846302"/>
                <a:gd name="connsiteX6" fmla="*/ 34 w 333623"/>
                <a:gd name="connsiteY6" fmla="*/ 477328 h 846302"/>
                <a:gd name="connsiteX7" fmla="*/ 46041 w 333623"/>
                <a:gd name="connsiteY7" fmla="*/ 695864 h 846302"/>
                <a:gd name="connsiteX8" fmla="*/ 166811 w 333623"/>
                <a:gd name="connsiteY8" fmla="*/ 845388 h 846302"/>
                <a:gd name="connsiteX0" fmla="*/ 166791 w 333603"/>
                <a:gd name="connsiteY0" fmla="*/ 845388 h 846302"/>
                <a:gd name="connsiteX1" fmla="*/ 287561 w 333603"/>
                <a:gd name="connsiteY1" fmla="*/ 672860 h 846302"/>
                <a:gd name="connsiteX2" fmla="*/ 333569 w 333603"/>
                <a:gd name="connsiteY2" fmla="*/ 448573 h 846302"/>
                <a:gd name="connsiteX3" fmla="*/ 281810 w 333603"/>
                <a:gd name="connsiteY3" fmla="*/ 241539 h 846302"/>
                <a:gd name="connsiteX4" fmla="*/ 172542 w 333603"/>
                <a:gd name="connsiteY4" fmla="*/ 0 h 846302"/>
                <a:gd name="connsiteX5" fmla="*/ 41974 w 333603"/>
                <a:gd name="connsiteY5" fmla="*/ 241539 h 846302"/>
                <a:gd name="connsiteX6" fmla="*/ 14 w 333603"/>
                <a:gd name="connsiteY6" fmla="*/ 477328 h 846302"/>
                <a:gd name="connsiteX7" fmla="*/ 46021 w 333603"/>
                <a:gd name="connsiteY7" fmla="*/ 695864 h 846302"/>
                <a:gd name="connsiteX8" fmla="*/ 166791 w 333603"/>
                <a:gd name="connsiteY8" fmla="*/ 845388 h 846302"/>
                <a:gd name="connsiteX0" fmla="*/ 166862 w 333674"/>
                <a:gd name="connsiteY0" fmla="*/ 845388 h 846302"/>
                <a:gd name="connsiteX1" fmla="*/ 287632 w 333674"/>
                <a:gd name="connsiteY1" fmla="*/ 672860 h 846302"/>
                <a:gd name="connsiteX2" fmla="*/ 333640 w 333674"/>
                <a:gd name="connsiteY2" fmla="*/ 448573 h 846302"/>
                <a:gd name="connsiteX3" fmla="*/ 281881 w 333674"/>
                <a:gd name="connsiteY3" fmla="*/ 241539 h 846302"/>
                <a:gd name="connsiteX4" fmla="*/ 172613 w 333674"/>
                <a:gd name="connsiteY4" fmla="*/ 0 h 846302"/>
                <a:gd name="connsiteX5" fmla="*/ 42045 w 333674"/>
                <a:gd name="connsiteY5" fmla="*/ 241539 h 846302"/>
                <a:gd name="connsiteX6" fmla="*/ 85 w 333674"/>
                <a:gd name="connsiteY6" fmla="*/ 477328 h 846302"/>
                <a:gd name="connsiteX7" fmla="*/ 46092 w 333674"/>
                <a:gd name="connsiteY7" fmla="*/ 695864 h 846302"/>
                <a:gd name="connsiteX8" fmla="*/ 166862 w 33367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72563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66812 w 333624"/>
                <a:gd name="connsiteY0" fmla="*/ 845388 h 846302"/>
                <a:gd name="connsiteX1" fmla="*/ 287582 w 333624"/>
                <a:gd name="connsiteY1" fmla="*/ 672860 h 846302"/>
                <a:gd name="connsiteX2" fmla="*/ 333590 w 333624"/>
                <a:gd name="connsiteY2" fmla="*/ 448573 h 846302"/>
                <a:gd name="connsiteX3" fmla="*/ 281831 w 333624"/>
                <a:gd name="connsiteY3" fmla="*/ 241539 h 846302"/>
                <a:gd name="connsiteX4" fmla="*/ 169298 w 333624"/>
                <a:gd name="connsiteY4" fmla="*/ 0 h 846302"/>
                <a:gd name="connsiteX5" fmla="*/ 51792 w 333624"/>
                <a:gd name="connsiteY5" fmla="*/ 238273 h 846302"/>
                <a:gd name="connsiteX6" fmla="*/ 35 w 333624"/>
                <a:gd name="connsiteY6" fmla="*/ 477328 h 846302"/>
                <a:gd name="connsiteX7" fmla="*/ 46042 w 333624"/>
                <a:gd name="connsiteY7" fmla="*/ 695864 h 846302"/>
                <a:gd name="connsiteX8" fmla="*/ 166812 w 333624"/>
                <a:gd name="connsiteY8" fmla="*/ 845388 h 846302"/>
                <a:gd name="connsiteX0" fmla="*/ 172551 w 339363"/>
                <a:gd name="connsiteY0" fmla="*/ 845388 h 846302"/>
                <a:gd name="connsiteX1" fmla="*/ 293321 w 339363"/>
                <a:gd name="connsiteY1" fmla="*/ 672860 h 846302"/>
                <a:gd name="connsiteX2" fmla="*/ 339329 w 339363"/>
                <a:gd name="connsiteY2" fmla="*/ 448573 h 846302"/>
                <a:gd name="connsiteX3" fmla="*/ 287570 w 339363"/>
                <a:gd name="connsiteY3" fmla="*/ 241539 h 846302"/>
                <a:gd name="connsiteX4" fmla="*/ 175037 w 339363"/>
                <a:gd name="connsiteY4" fmla="*/ 0 h 846302"/>
                <a:gd name="connsiteX5" fmla="*/ 5774 w 339363"/>
                <a:gd name="connsiteY5" fmla="*/ 477328 h 846302"/>
                <a:gd name="connsiteX6" fmla="*/ 51781 w 339363"/>
                <a:gd name="connsiteY6" fmla="*/ 695864 h 846302"/>
                <a:gd name="connsiteX7" fmla="*/ 172551 w 339363"/>
                <a:gd name="connsiteY7" fmla="*/ 845388 h 846302"/>
                <a:gd name="connsiteX0" fmla="*/ 120771 w 287583"/>
                <a:gd name="connsiteY0" fmla="*/ 845388 h 848127"/>
                <a:gd name="connsiteX1" fmla="*/ 241541 w 287583"/>
                <a:gd name="connsiteY1" fmla="*/ 672860 h 848127"/>
                <a:gd name="connsiteX2" fmla="*/ 287549 w 287583"/>
                <a:gd name="connsiteY2" fmla="*/ 448573 h 848127"/>
                <a:gd name="connsiteX3" fmla="*/ 235790 w 287583"/>
                <a:gd name="connsiteY3" fmla="*/ 241539 h 848127"/>
                <a:gd name="connsiteX4" fmla="*/ 123257 w 287583"/>
                <a:gd name="connsiteY4" fmla="*/ 0 h 848127"/>
                <a:gd name="connsiteX5" fmla="*/ 1 w 287583"/>
                <a:gd name="connsiteY5" fmla="*/ 695864 h 848127"/>
                <a:gd name="connsiteX6" fmla="*/ 120771 w 287583"/>
                <a:gd name="connsiteY6" fmla="*/ 845388 h 848127"/>
                <a:gd name="connsiteX0" fmla="*/ 13412 w 180224"/>
                <a:gd name="connsiteY0" fmla="*/ 845388 h 876858"/>
                <a:gd name="connsiteX1" fmla="*/ 134182 w 180224"/>
                <a:gd name="connsiteY1" fmla="*/ 672860 h 876858"/>
                <a:gd name="connsiteX2" fmla="*/ 180190 w 180224"/>
                <a:gd name="connsiteY2" fmla="*/ 448573 h 876858"/>
                <a:gd name="connsiteX3" fmla="*/ 128431 w 180224"/>
                <a:gd name="connsiteY3" fmla="*/ 241539 h 876858"/>
                <a:gd name="connsiteX4" fmla="*/ 15898 w 180224"/>
                <a:gd name="connsiteY4" fmla="*/ 0 h 876858"/>
                <a:gd name="connsiteX5" fmla="*/ 13412 w 180224"/>
                <a:gd name="connsiteY5" fmla="*/ 845388 h 876858"/>
                <a:gd name="connsiteX0" fmla="*/ 13412 w 180224"/>
                <a:gd name="connsiteY0" fmla="*/ 845388 h 845388"/>
                <a:gd name="connsiteX1" fmla="*/ 134182 w 180224"/>
                <a:gd name="connsiteY1" fmla="*/ 672860 h 845388"/>
                <a:gd name="connsiteX2" fmla="*/ 180190 w 180224"/>
                <a:gd name="connsiteY2" fmla="*/ 448573 h 845388"/>
                <a:gd name="connsiteX3" fmla="*/ 128431 w 180224"/>
                <a:gd name="connsiteY3" fmla="*/ 241539 h 845388"/>
                <a:gd name="connsiteX4" fmla="*/ 15898 w 180224"/>
                <a:gd name="connsiteY4" fmla="*/ 0 h 845388"/>
                <a:gd name="connsiteX5" fmla="*/ 13412 w 180224"/>
                <a:gd name="connsiteY5" fmla="*/ 845388 h 84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224" h="845388">
                  <a:moveTo>
                    <a:pt x="13412" y="845388"/>
                  </a:moveTo>
                  <a:cubicBezTo>
                    <a:pt x="78934" y="808945"/>
                    <a:pt x="106386" y="738996"/>
                    <a:pt x="134182" y="672860"/>
                  </a:cubicBezTo>
                  <a:cubicBezTo>
                    <a:pt x="161978" y="606724"/>
                    <a:pt x="181148" y="520460"/>
                    <a:pt x="180190" y="448573"/>
                  </a:cubicBezTo>
                  <a:cubicBezTo>
                    <a:pt x="179232" y="376686"/>
                    <a:pt x="155813" y="316301"/>
                    <a:pt x="128431" y="241539"/>
                  </a:cubicBezTo>
                  <a:cubicBezTo>
                    <a:pt x="101049" y="166777"/>
                    <a:pt x="52321" y="80513"/>
                    <a:pt x="15898" y="0"/>
                  </a:cubicBezTo>
                  <a:cubicBezTo>
                    <a:pt x="-3272" y="100641"/>
                    <a:pt x="-6302" y="733245"/>
                    <a:pt x="13412" y="845388"/>
                  </a:cubicBezTo>
                  <a:close/>
                </a:path>
              </a:pathLst>
            </a:custGeom>
            <a:solidFill>
              <a:srgbClr val="CA850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224" name="Куб 223"/>
          <p:cNvSpPr/>
          <p:nvPr/>
        </p:nvSpPr>
        <p:spPr>
          <a:xfrm>
            <a:off x="897627" y="3992475"/>
            <a:ext cx="4760664" cy="446428"/>
          </a:xfrm>
          <a:prstGeom prst="cube">
            <a:avLst/>
          </a:prstGeom>
          <a:solidFill>
            <a:srgbClr val="6B3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5" name="Text 0"/>
          <p:cNvSpPr/>
          <p:nvPr/>
        </p:nvSpPr>
        <p:spPr>
          <a:xfrm>
            <a:off x="1328758" y="374426"/>
            <a:ext cx="12158641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50"/>
              </a:lnSpc>
              <a:buNone/>
            </a:pPr>
            <a:r>
              <a:rPr lang="ru-RU" sz="4050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МОТИВАЦИЯ И СТИМУЛЫ</a:t>
            </a:r>
            <a:endParaRPr lang="en-US" sz="4050" dirty="0"/>
          </a:p>
        </p:txBody>
      </p:sp>
      <p:sp>
        <p:nvSpPr>
          <p:cNvPr id="39" name="Куб 38"/>
          <p:cNvSpPr/>
          <p:nvPr/>
        </p:nvSpPr>
        <p:spPr>
          <a:xfrm flipH="1">
            <a:off x="9562472" y="6720718"/>
            <a:ext cx="4760664" cy="446428"/>
          </a:xfrm>
          <a:prstGeom prst="cube">
            <a:avLst/>
          </a:prstGeom>
          <a:solidFill>
            <a:srgbClr val="6B3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11878154" y="4706269"/>
            <a:ext cx="1764000" cy="2058025"/>
            <a:chOff x="1526427" y="5460759"/>
            <a:chExt cx="1764000" cy="2058025"/>
          </a:xfrm>
        </p:grpSpPr>
        <p:sp>
          <p:nvSpPr>
            <p:cNvPr id="78" name="5-конечная звезда 77"/>
            <p:cNvSpPr/>
            <p:nvPr/>
          </p:nvSpPr>
          <p:spPr>
            <a:xfrm>
              <a:off x="1835259" y="5697921"/>
              <a:ext cx="1133401" cy="1109995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79" name="Полилиния 78"/>
            <p:cNvSpPr/>
            <p:nvPr/>
          </p:nvSpPr>
          <p:spPr>
            <a:xfrm>
              <a:off x="2405847" y="5462145"/>
              <a:ext cx="260298" cy="865495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0" name="Полилиния 79"/>
            <p:cNvSpPr/>
            <p:nvPr/>
          </p:nvSpPr>
          <p:spPr>
            <a:xfrm flipH="1">
              <a:off x="2149053" y="5460759"/>
              <a:ext cx="260298" cy="865495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DE4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1" name="Полилиния 80"/>
            <p:cNvSpPr/>
            <p:nvPr/>
          </p:nvSpPr>
          <p:spPr>
            <a:xfrm rot="4338227">
              <a:off x="2727530" y="5889628"/>
              <a:ext cx="260299" cy="865494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2" name="Полилиния 81"/>
            <p:cNvSpPr/>
            <p:nvPr/>
          </p:nvSpPr>
          <p:spPr>
            <a:xfrm rot="4357833" flipH="1">
              <a:off x="2653835" y="5646114"/>
              <a:ext cx="260299" cy="865494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DE4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3" name="Полилиния 82"/>
            <p:cNvSpPr/>
            <p:nvPr/>
          </p:nvSpPr>
          <p:spPr>
            <a:xfrm rot="17213880">
              <a:off x="1897421" y="5644577"/>
              <a:ext cx="260299" cy="865494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4" name="Полилиния 83"/>
            <p:cNvSpPr/>
            <p:nvPr/>
          </p:nvSpPr>
          <p:spPr>
            <a:xfrm rot="17253965" flipH="1">
              <a:off x="1829024" y="5889629"/>
              <a:ext cx="260299" cy="865494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DE4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5" name="Полилиния 84"/>
            <p:cNvSpPr/>
            <p:nvPr/>
          </p:nvSpPr>
          <p:spPr>
            <a:xfrm rot="12909961">
              <a:off x="1923943" y="6174485"/>
              <a:ext cx="260298" cy="865495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6" name="Полилиния 85"/>
            <p:cNvSpPr/>
            <p:nvPr/>
          </p:nvSpPr>
          <p:spPr>
            <a:xfrm rot="12903897" flipH="1">
              <a:off x="2132739" y="6328494"/>
              <a:ext cx="260298" cy="865495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DE4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7" name="Полилиния 86"/>
            <p:cNvSpPr/>
            <p:nvPr/>
          </p:nvSpPr>
          <p:spPr>
            <a:xfrm rot="8639499" flipH="1">
              <a:off x="2636723" y="6178491"/>
              <a:ext cx="260298" cy="865495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DE4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8" name="Полилиния 87"/>
            <p:cNvSpPr/>
            <p:nvPr/>
          </p:nvSpPr>
          <p:spPr>
            <a:xfrm rot="8632192">
              <a:off x="2428187" y="6327809"/>
              <a:ext cx="260298" cy="865495"/>
            </a:xfrm>
            <a:custGeom>
              <a:avLst/>
              <a:gdLst>
                <a:gd name="connsiteX0" fmla="*/ 9305 w 806662"/>
                <a:gd name="connsiteY0" fmla="*/ 2662732 h 2662732"/>
                <a:gd name="connsiteX1" fmla="*/ 806662 w 806662"/>
                <a:gd name="connsiteY1" fmla="*/ 1609344 h 2662732"/>
                <a:gd name="connsiteX2" fmla="*/ 1990 w 806662"/>
                <a:gd name="connsiteY2" fmla="*/ 0 h 2662732"/>
                <a:gd name="connsiteX3" fmla="*/ 9305 w 806662"/>
                <a:gd name="connsiteY3" fmla="*/ 2662732 h 2662732"/>
                <a:gd name="connsiteX0" fmla="*/ 9305 w 806662"/>
                <a:gd name="connsiteY0" fmla="*/ 2673405 h 2673405"/>
                <a:gd name="connsiteX1" fmla="*/ 806662 w 806662"/>
                <a:gd name="connsiteY1" fmla="*/ 1620017 h 2673405"/>
                <a:gd name="connsiteX2" fmla="*/ 1990 w 806662"/>
                <a:gd name="connsiteY2" fmla="*/ 0 h 2673405"/>
                <a:gd name="connsiteX3" fmla="*/ 9305 w 806662"/>
                <a:gd name="connsiteY3" fmla="*/ 2673405 h 2673405"/>
                <a:gd name="connsiteX0" fmla="*/ 7395 w 808310"/>
                <a:gd name="connsiteY0" fmla="*/ 2687637 h 2687637"/>
                <a:gd name="connsiteX1" fmla="*/ 808310 w 808310"/>
                <a:gd name="connsiteY1" fmla="*/ 1620017 h 2687637"/>
                <a:gd name="connsiteX2" fmla="*/ 3638 w 808310"/>
                <a:gd name="connsiteY2" fmla="*/ 0 h 2687637"/>
                <a:gd name="connsiteX3" fmla="*/ 7395 w 808310"/>
                <a:gd name="connsiteY3" fmla="*/ 2687637 h 268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310" h="2687637">
                  <a:moveTo>
                    <a:pt x="7395" y="2687637"/>
                  </a:moveTo>
                  <a:lnTo>
                    <a:pt x="808310" y="1620017"/>
                  </a:lnTo>
                  <a:lnTo>
                    <a:pt x="3638" y="0"/>
                  </a:lnTo>
                  <a:cubicBezTo>
                    <a:pt x="1200" y="892454"/>
                    <a:pt x="-4797" y="1809814"/>
                    <a:pt x="7395" y="2687637"/>
                  </a:cubicBezTo>
                  <a:close/>
                </a:path>
              </a:pathLst>
            </a:cu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9" name="Полилиния 88"/>
            <p:cNvSpPr/>
            <p:nvPr/>
          </p:nvSpPr>
          <p:spPr>
            <a:xfrm>
              <a:off x="2198107" y="6756307"/>
              <a:ext cx="430368" cy="423162"/>
            </a:xfrm>
            <a:custGeom>
              <a:avLst/>
              <a:gdLst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92370 w 1336431"/>
                <a:gd name="connsiteY6" fmla="*/ 131086 h 1314051"/>
                <a:gd name="connsiteX7" fmla="*/ 633047 w 1336431"/>
                <a:gd name="connsiteY7" fmla="*/ 0 h 1314051"/>
                <a:gd name="connsiteX8" fmla="*/ 834470 w 1336431"/>
                <a:gd name="connsiteY8" fmla="*/ 118297 h 1314051"/>
                <a:gd name="connsiteX9" fmla="*/ 828076 w 1336431"/>
                <a:gd name="connsiteY9" fmla="*/ 255777 h 1314051"/>
                <a:gd name="connsiteX10" fmla="*/ 840865 w 1336431"/>
                <a:gd name="connsiteY10" fmla="*/ 441214 h 1314051"/>
                <a:gd name="connsiteX11" fmla="*/ 866442 w 1336431"/>
                <a:gd name="connsiteY11" fmla="*/ 626652 h 1314051"/>
                <a:gd name="connsiteX12" fmla="*/ 908006 w 1336431"/>
                <a:gd name="connsiteY12" fmla="*/ 796104 h 1314051"/>
                <a:gd name="connsiteX13" fmla="*/ 943175 w 1336431"/>
                <a:gd name="connsiteY13" fmla="*/ 920795 h 1314051"/>
                <a:gd name="connsiteX14" fmla="*/ 987936 w 1336431"/>
                <a:gd name="connsiteY14" fmla="*/ 1023105 h 1314051"/>
                <a:gd name="connsiteX15" fmla="*/ 1058275 w 1336431"/>
                <a:gd name="connsiteY15" fmla="*/ 1131810 h 1314051"/>
                <a:gd name="connsiteX16" fmla="*/ 1141402 w 1336431"/>
                <a:gd name="connsiteY16" fmla="*/ 1221332 h 1314051"/>
                <a:gd name="connsiteX17" fmla="*/ 1246910 w 1336431"/>
                <a:gd name="connsiteY17" fmla="*/ 1294868 h 1314051"/>
                <a:gd name="connsiteX18" fmla="*/ 1336431 w 1336431"/>
                <a:gd name="connsiteY18" fmla="*/ 1314051 h 1314051"/>
                <a:gd name="connsiteX19" fmla="*/ 0 w 1336431"/>
                <a:gd name="connsiteY19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92370 w 1336431"/>
                <a:gd name="connsiteY6" fmla="*/ 131086 h 1314051"/>
                <a:gd name="connsiteX7" fmla="*/ 633047 w 1336431"/>
                <a:gd name="connsiteY7" fmla="*/ 0 h 1314051"/>
                <a:gd name="connsiteX8" fmla="*/ 834470 w 1336431"/>
                <a:gd name="connsiteY8" fmla="*/ 118297 h 1314051"/>
                <a:gd name="connsiteX9" fmla="*/ 828076 w 1336431"/>
                <a:gd name="connsiteY9" fmla="*/ 255777 h 1314051"/>
                <a:gd name="connsiteX10" fmla="*/ 840865 w 1336431"/>
                <a:gd name="connsiteY10" fmla="*/ 441214 h 1314051"/>
                <a:gd name="connsiteX11" fmla="*/ 866442 w 1336431"/>
                <a:gd name="connsiteY11" fmla="*/ 626652 h 1314051"/>
                <a:gd name="connsiteX12" fmla="*/ 908006 w 1336431"/>
                <a:gd name="connsiteY12" fmla="*/ 796104 h 1314051"/>
                <a:gd name="connsiteX13" fmla="*/ 943175 w 1336431"/>
                <a:gd name="connsiteY13" fmla="*/ 920795 h 1314051"/>
                <a:gd name="connsiteX14" fmla="*/ 987936 w 1336431"/>
                <a:gd name="connsiteY14" fmla="*/ 1023105 h 1314051"/>
                <a:gd name="connsiteX15" fmla="*/ 1058275 w 1336431"/>
                <a:gd name="connsiteY15" fmla="*/ 1131810 h 1314051"/>
                <a:gd name="connsiteX16" fmla="*/ 1141402 w 1336431"/>
                <a:gd name="connsiteY16" fmla="*/ 1221332 h 1314051"/>
                <a:gd name="connsiteX17" fmla="*/ 1246910 w 1336431"/>
                <a:gd name="connsiteY17" fmla="*/ 1294868 h 1314051"/>
                <a:gd name="connsiteX18" fmla="*/ 1336431 w 1336431"/>
                <a:gd name="connsiteY18" fmla="*/ 1314051 h 1314051"/>
                <a:gd name="connsiteX19" fmla="*/ 0 w 1336431"/>
                <a:gd name="connsiteY19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34470 w 1336431"/>
                <a:gd name="connsiteY8" fmla="*/ 118297 h 1314051"/>
                <a:gd name="connsiteX9" fmla="*/ 828076 w 1336431"/>
                <a:gd name="connsiteY9" fmla="*/ 255777 h 1314051"/>
                <a:gd name="connsiteX10" fmla="*/ 840865 w 1336431"/>
                <a:gd name="connsiteY10" fmla="*/ 441214 h 1314051"/>
                <a:gd name="connsiteX11" fmla="*/ 866442 w 1336431"/>
                <a:gd name="connsiteY11" fmla="*/ 626652 h 1314051"/>
                <a:gd name="connsiteX12" fmla="*/ 908006 w 1336431"/>
                <a:gd name="connsiteY12" fmla="*/ 796104 h 1314051"/>
                <a:gd name="connsiteX13" fmla="*/ 943175 w 1336431"/>
                <a:gd name="connsiteY13" fmla="*/ 920795 h 1314051"/>
                <a:gd name="connsiteX14" fmla="*/ 987936 w 1336431"/>
                <a:gd name="connsiteY14" fmla="*/ 1023105 h 1314051"/>
                <a:gd name="connsiteX15" fmla="*/ 1058275 w 1336431"/>
                <a:gd name="connsiteY15" fmla="*/ 1131810 h 1314051"/>
                <a:gd name="connsiteX16" fmla="*/ 1141402 w 1336431"/>
                <a:gd name="connsiteY16" fmla="*/ 1221332 h 1314051"/>
                <a:gd name="connsiteX17" fmla="*/ 1246910 w 1336431"/>
                <a:gd name="connsiteY17" fmla="*/ 1294868 h 1314051"/>
                <a:gd name="connsiteX18" fmla="*/ 1336431 w 1336431"/>
                <a:gd name="connsiteY18" fmla="*/ 1314051 h 1314051"/>
                <a:gd name="connsiteX19" fmla="*/ 0 w 1336431"/>
                <a:gd name="connsiteY19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34470 w 1336431"/>
                <a:gd name="connsiteY8" fmla="*/ 118297 h 1314051"/>
                <a:gd name="connsiteX9" fmla="*/ 828076 w 1336431"/>
                <a:gd name="connsiteY9" fmla="*/ 255777 h 1314051"/>
                <a:gd name="connsiteX10" fmla="*/ 840865 w 1336431"/>
                <a:gd name="connsiteY10" fmla="*/ 441214 h 1314051"/>
                <a:gd name="connsiteX11" fmla="*/ 866442 w 1336431"/>
                <a:gd name="connsiteY11" fmla="*/ 626652 h 1314051"/>
                <a:gd name="connsiteX12" fmla="*/ 908006 w 1336431"/>
                <a:gd name="connsiteY12" fmla="*/ 796104 h 1314051"/>
                <a:gd name="connsiteX13" fmla="*/ 943175 w 1336431"/>
                <a:gd name="connsiteY13" fmla="*/ 920795 h 1314051"/>
                <a:gd name="connsiteX14" fmla="*/ 987936 w 1336431"/>
                <a:gd name="connsiteY14" fmla="*/ 1023105 h 1314051"/>
                <a:gd name="connsiteX15" fmla="*/ 1058275 w 1336431"/>
                <a:gd name="connsiteY15" fmla="*/ 1131810 h 1314051"/>
                <a:gd name="connsiteX16" fmla="*/ 1141402 w 1336431"/>
                <a:gd name="connsiteY16" fmla="*/ 1221332 h 1314051"/>
                <a:gd name="connsiteX17" fmla="*/ 1246910 w 1336431"/>
                <a:gd name="connsiteY17" fmla="*/ 1294868 h 1314051"/>
                <a:gd name="connsiteX18" fmla="*/ 1336431 w 1336431"/>
                <a:gd name="connsiteY18" fmla="*/ 1314051 h 1314051"/>
                <a:gd name="connsiteX19" fmla="*/ 0 w 1336431"/>
                <a:gd name="connsiteY19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05695 w 1336431"/>
                <a:gd name="connsiteY8" fmla="*/ 89522 h 1314051"/>
                <a:gd name="connsiteX9" fmla="*/ 828076 w 1336431"/>
                <a:gd name="connsiteY9" fmla="*/ 255777 h 1314051"/>
                <a:gd name="connsiteX10" fmla="*/ 840865 w 1336431"/>
                <a:gd name="connsiteY10" fmla="*/ 441214 h 1314051"/>
                <a:gd name="connsiteX11" fmla="*/ 866442 w 1336431"/>
                <a:gd name="connsiteY11" fmla="*/ 626652 h 1314051"/>
                <a:gd name="connsiteX12" fmla="*/ 908006 w 1336431"/>
                <a:gd name="connsiteY12" fmla="*/ 796104 h 1314051"/>
                <a:gd name="connsiteX13" fmla="*/ 943175 w 1336431"/>
                <a:gd name="connsiteY13" fmla="*/ 920795 h 1314051"/>
                <a:gd name="connsiteX14" fmla="*/ 987936 w 1336431"/>
                <a:gd name="connsiteY14" fmla="*/ 1023105 h 1314051"/>
                <a:gd name="connsiteX15" fmla="*/ 1058275 w 1336431"/>
                <a:gd name="connsiteY15" fmla="*/ 1131810 h 1314051"/>
                <a:gd name="connsiteX16" fmla="*/ 1141402 w 1336431"/>
                <a:gd name="connsiteY16" fmla="*/ 1221332 h 1314051"/>
                <a:gd name="connsiteX17" fmla="*/ 1246910 w 1336431"/>
                <a:gd name="connsiteY17" fmla="*/ 1294868 h 1314051"/>
                <a:gd name="connsiteX18" fmla="*/ 1336431 w 1336431"/>
                <a:gd name="connsiteY18" fmla="*/ 1314051 h 1314051"/>
                <a:gd name="connsiteX19" fmla="*/ 0 w 1336431"/>
                <a:gd name="connsiteY19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28076 w 1336431"/>
                <a:gd name="connsiteY9" fmla="*/ 255777 h 1314051"/>
                <a:gd name="connsiteX10" fmla="*/ 840865 w 1336431"/>
                <a:gd name="connsiteY10" fmla="*/ 441214 h 1314051"/>
                <a:gd name="connsiteX11" fmla="*/ 866442 w 1336431"/>
                <a:gd name="connsiteY11" fmla="*/ 626652 h 1314051"/>
                <a:gd name="connsiteX12" fmla="*/ 908006 w 1336431"/>
                <a:gd name="connsiteY12" fmla="*/ 796104 h 1314051"/>
                <a:gd name="connsiteX13" fmla="*/ 943175 w 1336431"/>
                <a:gd name="connsiteY13" fmla="*/ 920795 h 1314051"/>
                <a:gd name="connsiteX14" fmla="*/ 987936 w 1336431"/>
                <a:gd name="connsiteY14" fmla="*/ 1023105 h 1314051"/>
                <a:gd name="connsiteX15" fmla="*/ 1058275 w 1336431"/>
                <a:gd name="connsiteY15" fmla="*/ 1131810 h 1314051"/>
                <a:gd name="connsiteX16" fmla="*/ 1141402 w 1336431"/>
                <a:gd name="connsiteY16" fmla="*/ 1221332 h 1314051"/>
                <a:gd name="connsiteX17" fmla="*/ 1246910 w 1336431"/>
                <a:gd name="connsiteY17" fmla="*/ 1294868 h 1314051"/>
                <a:gd name="connsiteX18" fmla="*/ 1336431 w 1336431"/>
                <a:gd name="connsiteY18" fmla="*/ 1314051 h 1314051"/>
                <a:gd name="connsiteX19" fmla="*/ 0 w 1336431"/>
                <a:gd name="connsiteY19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28076 w 1336431"/>
                <a:gd name="connsiteY9" fmla="*/ 255777 h 1314051"/>
                <a:gd name="connsiteX10" fmla="*/ 840865 w 1336431"/>
                <a:gd name="connsiteY10" fmla="*/ 441214 h 1314051"/>
                <a:gd name="connsiteX11" fmla="*/ 866442 w 1336431"/>
                <a:gd name="connsiteY11" fmla="*/ 626652 h 1314051"/>
                <a:gd name="connsiteX12" fmla="*/ 908006 w 1336431"/>
                <a:gd name="connsiteY12" fmla="*/ 796104 h 1314051"/>
                <a:gd name="connsiteX13" fmla="*/ 943175 w 1336431"/>
                <a:gd name="connsiteY13" fmla="*/ 920795 h 1314051"/>
                <a:gd name="connsiteX14" fmla="*/ 987936 w 1336431"/>
                <a:gd name="connsiteY14" fmla="*/ 1023105 h 1314051"/>
                <a:gd name="connsiteX15" fmla="*/ 1058275 w 1336431"/>
                <a:gd name="connsiteY15" fmla="*/ 1131810 h 1314051"/>
                <a:gd name="connsiteX16" fmla="*/ 1141402 w 1336431"/>
                <a:gd name="connsiteY16" fmla="*/ 1221332 h 1314051"/>
                <a:gd name="connsiteX17" fmla="*/ 1246910 w 1336431"/>
                <a:gd name="connsiteY17" fmla="*/ 1294868 h 1314051"/>
                <a:gd name="connsiteX18" fmla="*/ 1336431 w 1336431"/>
                <a:gd name="connsiteY18" fmla="*/ 1314051 h 1314051"/>
                <a:gd name="connsiteX19" fmla="*/ 0 w 1336431"/>
                <a:gd name="connsiteY19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0865 w 1336431"/>
                <a:gd name="connsiteY9" fmla="*/ 441214 h 1314051"/>
                <a:gd name="connsiteX10" fmla="*/ 866442 w 1336431"/>
                <a:gd name="connsiteY10" fmla="*/ 626652 h 1314051"/>
                <a:gd name="connsiteX11" fmla="*/ 908006 w 1336431"/>
                <a:gd name="connsiteY11" fmla="*/ 796104 h 1314051"/>
                <a:gd name="connsiteX12" fmla="*/ 943175 w 1336431"/>
                <a:gd name="connsiteY12" fmla="*/ 920795 h 1314051"/>
                <a:gd name="connsiteX13" fmla="*/ 987936 w 1336431"/>
                <a:gd name="connsiteY13" fmla="*/ 1023105 h 1314051"/>
                <a:gd name="connsiteX14" fmla="*/ 1058275 w 1336431"/>
                <a:gd name="connsiteY14" fmla="*/ 1131810 h 1314051"/>
                <a:gd name="connsiteX15" fmla="*/ 1141402 w 1336431"/>
                <a:gd name="connsiteY15" fmla="*/ 1221332 h 1314051"/>
                <a:gd name="connsiteX16" fmla="*/ 1246910 w 1336431"/>
                <a:gd name="connsiteY16" fmla="*/ 1294868 h 1314051"/>
                <a:gd name="connsiteX17" fmla="*/ 1336431 w 1336431"/>
                <a:gd name="connsiteY17" fmla="*/ 1314051 h 1314051"/>
                <a:gd name="connsiteX18" fmla="*/ 0 w 1336431"/>
                <a:gd name="connsiteY18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0865 w 1336431"/>
                <a:gd name="connsiteY9" fmla="*/ 441214 h 1314051"/>
                <a:gd name="connsiteX10" fmla="*/ 866442 w 1336431"/>
                <a:gd name="connsiteY10" fmla="*/ 626652 h 1314051"/>
                <a:gd name="connsiteX11" fmla="*/ 908006 w 1336431"/>
                <a:gd name="connsiteY11" fmla="*/ 796104 h 1314051"/>
                <a:gd name="connsiteX12" fmla="*/ 943175 w 1336431"/>
                <a:gd name="connsiteY12" fmla="*/ 920795 h 1314051"/>
                <a:gd name="connsiteX13" fmla="*/ 987936 w 1336431"/>
                <a:gd name="connsiteY13" fmla="*/ 1023105 h 1314051"/>
                <a:gd name="connsiteX14" fmla="*/ 1058275 w 1336431"/>
                <a:gd name="connsiteY14" fmla="*/ 1131810 h 1314051"/>
                <a:gd name="connsiteX15" fmla="*/ 1141402 w 1336431"/>
                <a:gd name="connsiteY15" fmla="*/ 1221332 h 1314051"/>
                <a:gd name="connsiteX16" fmla="*/ 1246910 w 1336431"/>
                <a:gd name="connsiteY16" fmla="*/ 1294868 h 1314051"/>
                <a:gd name="connsiteX17" fmla="*/ 1336431 w 1336431"/>
                <a:gd name="connsiteY17" fmla="*/ 1314051 h 1314051"/>
                <a:gd name="connsiteX18" fmla="*/ 0 w 1336431"/>
                <a:gd name="connsiteY18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0865 w 1336431"/>
                <a:gd name="connsiteY9" fmla="*/ 441214 h 1314051"/>
                <a:gd name="connsiteX10" fmla="*/ 908006 w 1336431"/>
                <a:gd name="connsiteY10" fmla="*/ 796104 h 1314051"/>
                <a:gd name="connsiteX11" fmla="*/ 943175 w 1336431"/>
                <a:gd name="connsiteY11" fmla="*/ 920795 h 1314051"/>
                <a:gd name="connsiteX12" fmla="*/ 987936 w 1336431"/>
                <a:gd name="connsiteY12" fmla="*/ 1023105 h 1314051"/>
                <a:gd name="connsiteX13" fmla="*/ 1058275 w 1336431"/>
                <a:gd name="connsiteY13" fmla="*/ 1131810 h 1314051"/>
                <a:gd name="connsiteX14" fmla="*/ 1141402 w 1336431"/>
                <a:gd name="connsiteY14" fmla="*/ 1221332 h 1314051"/>
                <a:gd name="connsiteX15" fmla="*/ 1246910 w 1336431"/>
                <a:gd name="connsiteY15" fmla="*/ 1294868 h 1314051"/>
                <a:gd name="connsiteX16" fmla="*/ 1336431 w 1336431"/>
                <a:gd name="connsiteY16" fmla="*/ 1314051 h 1314051"/>
                <a:gd name="connsiteX17" fmla="*/ 0 w 1336431"/>
                <a:gd name="connsiteY17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0865 w 1336431"/>
                <a:gd name="connsiteY9" fmla="*/ 441214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987936 w 1336431"/>
                <a:gd name="connsiteY12" fmla="*/ 1023105 h 1314051"/>
                <a:gd name="connsiteX13" fmla="*/ 1058275 w 1336431"/>
                <a:gd name="connsiteY13" fmla="*/ 1131810 h 1314051"/>
                <a:gd name="connsiteX14" fmla="*/ 1141402 w 1336431"/>
                <a:gd name="connsiteY14" fmla="*/ 1221332 h 1314051"/>
                <a:gd name="connsiteX15" fmla="*/ 1246910 w 1336431"/>
                <a:gd name="connsiteY15" fmla="*/ 1294868 h 1314051"/>
                <a:gd name="connsiteX16" fmla="*/ 1336431 w 1336431"/>
                <a:gd name="connsiteY16" fmla="*/ 1314051 h 1314051"/>
                <a:gd name="connsiteX17" fmla="*/ 0 w 1336431"/>
                <a:gd name="connsiteY17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0865 w 1336431"/>
                <a:gd name="connsiteY9" fmla="*/ 441214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987936 w 1336431"/>
                <a:gd name="connsiteY12" fmla="*/ 1023105 h 1314051"/>
                <a:gd name="connsiteX13" fmla="*/ 1058275 w 1336431"/>
                <a:gd name="connsiteY13" fmla="*/ 1131810 h 1314051"/>
                <a:gd name="connsiteX14" fmla="*/ 1141402 w 1336431"/>
                <a:gd name="connsiteY14" fmla="*/ 1221332 h 1314051"/>
                <a:gd name="connsiteX15" fmla="*/ 1246910 w 1336431"/>
                <a:gd name="connsiteY15" fmla="*/ 1294868 h 1314051"/>
                <a:gd name="connsiteX16" fmla="*/ 1336431 w 1336431"/>
                <a:gd name="connsiteY16" fmla="*/ 1314051 h 1314051"/>
                <a:gd name="connsiteX17" fmla="*/ 0 w 1336431"/>
                <a:gd name="connsiteY17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0865 w 1336431"/>
                <a:gd name="connsiteY9" fmla="*/ 441214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987936 w 1336431"/>
                <a:gd name="connsiteY12" fmla="*/ 1023105 h 1314051"/>
                <a:gd name="connsiteX13" fmla="*/ 1058275 w 1336431"/>
                <a:gd name="connsiteY13" fmla="*/ 1131810 h 1314051"/>
                <a:gd name="connsiteX14" fmla="*/ 1141402 w 1336431"/>
                <a:gd name="connsiteY14" fmla="*/ 1221332 h 1314051"/>
                <a:gd name="connsiteX15" fmla="*/ 1246910 w 1336431"/>
                <a:gd name="connsiteY15" fmla="*/ 1294868 h 1314051"/>
                <a:gd name="connsiteX16" fmla="*/ 1336431 w 1336431"/>
                <a:gd name="connsiteY16" fmla="*/ 1314051 h 1314051"/>
                <a:gd name="connsiteX17" fmla="*/ 0 w 1336431"/>
                <a:gd name="connsiteY17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987936 w 1336431"/>
                <a:gd name="connsiteY12" fmla="*/ 1023105 h 1314051"/>
                <a:gd name="connsiteX13" fmla="*/ 1058275 w 1336431"/>
                <a:gd name="connsiteY13" fmla="*/ 1131810 h 1314051"/>
                <a:gd name="connsiteX14" fmla="*/ 1141402 w 1336431"/>
                <a:gd name="connsiteY14" fmla="*/ 1221332 h 1314051"/>
                <a:gd name="connsiteX15" fmla="*/ 1246910 w 1336431"/>
                <a:gd name="connsiteY15" fmla="*/ 1294868 h 1314051"/>
                <a:gd name="connsiteX16" fmla="*/ 1336431 w 1336431"/>
                <a:gd name="connsiteY16" fmla="*/ 1314051 h 1314051"/>
                <a:gd name="connsiteX17" fmla="*/ 0 w 1336431"/>
                <a:gd name="connsiteY17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987936 w 1336431"/>
                <a:gd name="connsiteY12" fmla="*/ 1023105 h 1314051"/>
                <a:gd name="connsiteX13" fmla="*/ 1058275 w 1336431"/>
                <a:gd name="connsiteY13" fmla="*/ 1131810 h 1314051"/>
                <a:gd name="connsiteX14" fmla="*/ 1141402 w 1336431"/>
                <a:gd name="connsiteY14" fmla="*/ 1221332 h 1314051"/>
                <a:gd name="connsiteX15" fmla="*/ 1246910 w 1336431"/>
                <a:gd name="connsiteY15" fmla="*/ 1294868 h 1314051"/>
                <a:gd name="connsiteX16" fmla="*/ 1336431 w 1336431"/>
                <a:gd name="connsiteY16" fmla="*/ 1314051 h 1314051"/>
                <a:gd name="connsiteX17" fmla="*/ 0 w 1336431"/>
                <a:gd name="connsiteY17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987936 w 1336431"/>
                <a:gd name="connsiteY12" fmla="*/ 1023105 h 1314051"/>
                <a:gd name="connsiteX13" fmla="*/ 1058275 w 1336431"/>
                <a:gd name="connsiteY13" fmla="*/ 1131810 h 1314051"/>
                <a:gd name="connsiteX14" fmla="*/ 1141402 w 1336431"/>
                <a:gd name="connsiteY14" fmla="*/ 1221332 h 1314051"/>
                <a:gd name="connsiteX15" fmla="*/ 1246910 w 1336431"/>
                <a:gd name="connsiteY15" fmla="*/ 1294868 h 1314051"/>
                <a:gd name="connsiteX16" fmla="*/ 1336431 w 1336431"/>
                <a:gd name="connsiteY16" fmla="*/ 1314051 h 1314051"/>
                <a:gd name="connsiteX17" fmla="*/ 0 w 1336431"/>
                <a:gd name="connsiteY17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987936 w 1336431"/>
                <a:gd name="connsiteY12" fmla="*/ 1023105 h 1314051"/>
                <a:gd name="connsiteX13" fmla="*/ 1058275 w 1336431"/>
                <a:gd name="connsiteY13" fmla="*/ 1131810 h 1314051"/>
                <a:gd name="connsiteX14" fmla="*/ 1141402 w 1336431"/>
                <a:gd name="connsiteY14" fmla="*/ 1221332 h 1314051"/>
                <a:gd name="connsiteX15" fmla="*/ 1246910 w 1336431"/>
                <a:gd name="connsiteY15" fmla="*/ 1294868 h 1314051"/>
                <a:gd name="connsiteX16" fmla="*/ 1336431 w 1336431"/>
                <a:gd name="connsiteY16" fmla="*/ 1314051 h 1314051"/>
                <a:gd name="connsiteX17" fmla="*/ 0 w 1336431"/>
                <a:gd name="connsiteY17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58275 w 1336431"/>
                <a:gd name="connsiteY12" fmla="*/ 1131810 h 1314051"/>
                <a:gd name="connsiteX13" fmla="*/ 1141402 w 1336431"/>
                <a:gd name="connsiteY13" fmla="*/ 1221332 h 1314051"/>
                <a:gd name="connsiteX14" fmla="*/ 1246910 w 1336431"/>
                <a:gd name="connsiteY14" fmla="*/ 1294868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58275 w 1336431"/>
                <a:gd name="connsiteY12" fmla="*/ 1131810 h 1314051"/>
                <a:gd name="connsiteX13" fmla="*/ 1141402 w 1336431"/>
                <a:gd name="connsiteY13" fmla="*/ 1221332 h 1314051"/>
                <a:gd name="connsiteX14" fmla="*/ 1246910 w 1336431"/>
                <a:gd name="connsiteY14" fmla="*/ 1294868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58275 w 1336431"/>
                <a:gd name="connsiteY12" fmla="*/ 1131810 h 1314051"/>
                <a:gd name="connsiteX13" fmla="*/ 1141402 w 1336431"/>
                <a:gd name="connsiteY13" fmla="*/ 1221332 h 1314051"/>
                <a:gd name="connsiteX14" fmla="*/ 1246910 w 1336431"/>
                <a:gd name="connsiteY14" fmla="*/ 1294868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58275 w 1336431"/>
                <a:gd name="connsiteY12" fmla="*/ 1131810 h 1314051"/>
                <a:gd name="connsiteX13" fmla="*/ 1141402 w 1336431"/>
                <a:gd name="connsiteY13" fmla="*/ 1221332 h 1314051"/>
                <a:gd name="connsiteX14" fmla="*/ 1246910 w 1336431"/>
                <a:gd name="connsiteY14" fmla="*/ 1294868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58275 w 1336431"/>
                <a:gd name="connsiteY12" fmla="*/ 1131810 h 1314051"/>
                <a:gd name="connsiteX13" fmla="*/ 1141402 w 1336431"/>
                <a:gd name="connsiteY13" fmla="*/ 1221332 h 1314051"/>
                <a:gd name="connsiteX14" fmla="*/ 1246910 w 1336431"/>
                <a:gd name="connsiteY14" fmla="*/ 1294868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58275 w 1336431"/>
                <a:gd name="connsiteY12" fmla="*/ 1131810 h 1314051"/>
                <a:gd name="connsiteX13" fmla="*/ 1141402 w 1336431"/>
                <a:gd name="connsiteY13" fmla="*/ 1221332 h 1314051"/>
                <a:gd name="connsiteX14" fmla="*/ 1246910 w 1336431"/>
                <a:gd name="connsiteY14" fmla="*/ 1294868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  <a:gd name="connsiteX0" fmla="*/ 66622 w 1403053"/>
                <a:gd name="connsiteY0" fmla="*/ 1310854 h 1314051"/>
                <a:gd name="connsiteX1" fmla="*/ 213694 w 1403053"/>
                <a:gd name="connsiteY1" fmla="*/ 1256501 h 1314051"/>
                <a:gd name="connsiteX2" fmla="*/ 319202 w 1403053"/>
                <a:gd name="connsiteY2" fmla="*/ 1147796 h 1314051"/>
                <a:gd name="connsiteX3" fmla="*/ 418315 w 1403053"/>
                <a:gd name="connsiteY3" fmla="*/ 981542 h 1314051"/>
                <a:gd name="connsiteX4" fmla="*/ 495048 w 1403053"/>
                <a:gd name="connsiteY4" fmla="*/ 757737 h 1314051"/>
                <a:gd name="connsiteX5" fmla="*/ 543006 w 1403053"/>
                <a:gd name="connsiteY5" fmla="*/ 482778 h 1314051"/>
                <a:gd name="connsiteX6" fmla="*/ 555794 w 1403053"/>
                <a:gd name="connsiteY6" fmla="*/ 102311 h 1314051"/>
                <a:gd name="connsiteX7" fmla="*/ 699669 w 1403053"/>
                <a:gd name="connsiteY7" fmla="*/ 0 h 1314051"/>
                <a:gd name="connsiteX8" fmla="*/ 894698 w 1403053"/>
                <a:gd name="connsiteY8" fmla="*/ 89522 h 1314051"/>
                <a:gd name="connsiteX9" fmla="*/ 913881 w 1403053"/>
                <a:gd name="connsiteY9" fmla="*/ 438017 h 1314051"/>
                <a:gd name="connsiteX10" fmla="*/ 955445 w 1403053"/>
                <a:gd name="connsiteY10" fmla="*/ 735358 h 1314051"/>
                <a:gd name="connsiteX11" fmla="*/ 1009797 w 1403053"/>
                <a:gd name="connsiteY11" fmla="*/ 920795 h 1314051"/>
                <a:gd name="connsiteX12" fmla="*/ 1124897 w 1403053"/>
                <a:gd name="connsiteY12" fmla="*/ 1131810 h 1314051"/>
                <a:gd name="connsiteX13" fmla="*/ 1208024 w 1403053"/>
                <a:gd name="connsiteY13" fmla="*/ 1221332 h 1314051"/>
                <a:gd name="connsiteX14" fmla="*/ 1313532 w 1403053"/>
                <a:gd name="connsiteY14" fmla="*/ 1294868 h 1314051"/>
                <a:gd name="connsiteX15" fmla="*/ 1403053 w 1403053"/>
                <a:gd name="connsiteY15" fmla="*/ 1314051 h 1314051"/>
                <a:gd name="connsiteX16" fmla="*/ 66622 w 1403053"/>
                <a:gd name="connsiteY16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58275 w 1336431"/>
                <a:gd name="connsiteY12" fmla="*/ 1131810 h 1314051"/>
                <a:gd name="connsiteX13" fmla="*/ 1141402 w 1336431"/>
                <a:gd name="connsiteY13" fmla="*/ 1221332 h 1314051"/>
                <a:gd name="connsiteX14" fmla="*/ 1246910 w 1336431"/>
                <a:gd name="connsiteY14" fmla="*/ 1294868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48684 w 1336431"/>
                <a:gd name="connsiteY12" fmla="*/ 1125416 h 1314051"/>
                <a:gd name="connsiteX13" fmla="*/ 1141402 w 1336431"/>
                <a:gd name="connsiteY13" fmla="*/ 1221332 h 1314051"/>
                <a:gd name="connsiteX14" fmla="*/ 1246910 w 1336431"/>
                <a:gd name="connsiteY14" fmla="*/ 1294868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  <a:gd name="connsiteX0" fmla="*/ 0 w 1336431"/>
                <a:gd name="connsiteY0" fmla="*/ 1310854 h 1314051"/>
                <a:gd name="connsiteX1" fmla="*/ 147072 w 1336431"/>
                <a:gd name="connsiteY1" fmla="*/ 1256501 h 1314051"/>
                <a:gd name="connsiteX2" fmla="*/ 252580 w 1336431"/>
                <a:gd name="connsiteY2" fmla="*/ 1147796 h 1314051"/>
                <a:gd name="connsiteX3" fmla="*/ 351693 w 1336431"/>
                <a:gd name="connsiteY3" fmla="*/ 981542 h 1314051"/>
                <a:gd name="connsiteX4" fmla="*/ 428426 w 1336431"/>
                <a:gd name="connsiteY4" fmla="*/ 757737 h 1314051"/>
                <a:gd name="connsiteX5" fmla="*/ 476384 w 1336431"/>
                <a:gd name="connsiteY5" fmla="*/ 482778 h 1314051"/>
                <a:gd name="connsiteX6" fmla="*/ 489172 w 1336431"/>
                <a:gd name="connsiteY6" fmla="*/ 102311 h 1314051"/>
                <a:gd name="connsiteX7" fmla="*/ 633047 w 1336431"/>
                <a:gd name="connsiteY7" fmla="*/ 0 h 1314051"/>
                <a:gd name="connsiteX8" fmla="*/ 828076 w 1336431"/>
                <a:gd name="connsiteY8" fmla="*/ 89522 h 1314051"/>
                <a:gd name="connsiteX9" fmla="*/ 847259 w 1336431"/>
                <a:gd name="connsiteY9" fmla="*/ 438017 h 1314051"/>
                <a:gd name="connsiteX10" fmla="*/ 888823 w 1336431"/>
                <a:gd name="connsiteY10" fmla="*/ 735358 h 1314051"/>
                <a:gd name="connsiteX11" fmla="*/ 943175 w 1336431"/>
                <a:gd name="connsiteY11" fmla="*/ 920795 h 1314051"/>
                <a:gd name="connsiteX12" fmla="*/ 1048684 w 1336431"/>
                <a:gd name="connsiteY12" fmla="*/ 1125416 h 1314051"/>
                <a:gd name="connsiteX13" fmla="*/ 1141402 w 1336431"/>
                <a:gd name="connsiteY13" fmla="*/ 1221332 h 1314051"/>
                <a:gd name="connsiteX14" fmla="*/ 1237318 w 1336431"/>
                <a:gd name="connsiteY14" fmla="*/ 1285277 h 1314051"/>
                <a:gd name="connsiteX15" fmla="*/ 1336431 w 1336431"/>
                <a:gd name="connsiteY15" fmla="*/ 1314051 h 1314051"/>
                <a:gd name="connsiteX16" fmla="*/ 0 w 1336431"/>
                <a:gd name="connsiteY16" fmla="*/ 1310854 h 1314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36431" h="1314051">
                  <a:moveTo>
                    <a:pt x="0" y="1310854"/>
                  </a:moveTo>
                  <a:cubicBezTo>
                    <a:pt x="57549" y="1294867"/>
                    <a:pt x="104975" y="1283677"/>
                    <a:pt x="147072" y="1256501"/>
                  </a:cubicBezTo>
                  <a:cubicBezTo>
                    <a:pt x="189169" y="1229325"/>
                    <a:pt x="218477" y="1193622"/>
                    <a:pt x="252580" y="1147796"/>
                  </a:cubicBezTo>
                  <a:cubicBezTo>
                    <a:pt x="286683" y="1101970"/>
                    <a:pt x="322385" y="1046552"/>
                    <a:pt x="351693" y="981542"/>
                  </a:cubicBezTo>
                  <a:cubicBezTo>
                    <a:pt x="381001" y="916532"/>
                    <a:pt x="407644" y="840864"/>
                    <a:pt x="428426" y="757737"/>
                  </a:cubicBezTo>
                  <a:cubicBezTo>
                    <a:pt x="449208" y="674610"/>
                    <a:pt x="466260" y="592016"/>
                    <a:pt x="476384" y="482778"/>
                  </a:cubicBezTo>
                  <a:cubicBezTo>
                    <a:pt x="486508" y="373540"/>
                    <a:pt x="488640" y="182774"/>
                    <a:pt x="489172" y="102311"/>
                  </a:cubicBezTo>
                  <a:lnTo>
                    <a:pt x="633047" y="0"/>
                  </a:lnTo>
                  <a:lnTo>
                    <a:pt x="828076" y="89522"/>
                  </a:lnTo>
                  <a:cubicBezTo>
                    <a:pt x="843529" y="166256"/>
                    <a:pt x="840865" y="336772"/>
                    <a:pt x="847259" y="438017"/>
                  </a:cubicBezTo>
                  <a:cubicBezTo>
                    <a:pt x="853653" y="539262"/>
                    <a:pt x="870706" y="673546"/>
                    <a:pt x="888823" y="735358"/>
                  </a:cubicBezTo>
                  <a:cubicBezTo>
                    <a:pt x="906940" y="797170"/>
                    <a:pt x="916532" y="855785"/>
                    <a:pt x="943175" y="920795"/>
                  </a:cubicBezTo>
                  <a:cubicBezTo>
                    <a:pt x="969819" y="985805"/>
                    <a:pt x="1020975" y="1095575"/>
                    <a:pt x="1048684" y="1125416"/>
                  </a:cubicBezTo>
                  <a:cubicBezTo>
                    <a:pt x="1079590" y="1157388"/>
                    <a:pt x="1109963" y="1194689"/>
                    <a:pt x="1141402" y="1221332"/>
                  </a:cubicBezTo>
                  <a:cubicBezTo>
                    <a:pt x="1172841" y="1247976"/>
                    <a:pt x="1204813" y="1269824"/>
                    <a:pt x="1237318" y="1285277"/>
                  </a:cubicBezTo>
                  <a:lnTo>
                    <a:pt x="1336431" y="1314051"/>
                  </a:lnTo>
                  <a:lnTo>
                    <a:pt x="0" y="1310854"/>
                  </a:lnTo>
                  <a:close/>
                </a:path>
              </a:pathLst>
            </a:cu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0" name="Полилиния 89"/>
            <p:cNvSpPr/>
            <p:nvPr/>
          </p:nvSpPr>
          <p:spPr>
            <a:xfrm>
              <a:off x="2088259" y="7177294"/>
              <a:ext cx="648719" cy="341490"/>
            </a:xfrm>
            <a:custGeom>
              <a:avLst/>
              <a:gdLst>
                <a:gd name="connsiteX0" fmla="*/ 0 w 2028092"/>
                <a:gd name="connsiteY0" fmla="*/ 1051169 h 1062892"/>
                <a:gd name="connsiteX1" fmla="*/ 160215 w 2028092"/>
                <a:gd name="connsiteY1" fmla="*/ 320431 h 1062892"/>
                <a:gd name="connsiteX2" fmla="*/ 218831 w 2028092"/>
                <a:gd name="connsiteY2" fmla="*/ 85969 h 1062892"/>
                <a:gd name="connsiteX3" fmla="*/ 257908 w 2028092"/>
                <a:gd name="connsiteY3" fmla="*/ 31262 h 1062892"/>
                <a:gd name="connsiteX4" fmla="*/ 316523 w 2028092"/>
                <a:gd name="connsiteY4" fmla="*/ 0 h 1062892"/>
                <a:gd name="connsiteX5" fmla="*/ 1703754 w 2028092"/>
                <a:gd name="connsiteY5" fmla="*/ 3908 h 1062892"/>
                <a:gd name="connsiteX6" fmla="*/ 1750646 w 2028092"/>
                <a:gd name="connsiteY6" fmla="*/ 19539 h 1062892"/>
                <a:gd name="connsiteX7" fmla="*/ 1785815 w 2028092"/>
                <a:gd name="connsiteY7" fmla="*/ 54708 h 1062892"/>
                <a:gd name="connsiteX8" fmla="*/ 1801446 w 2028092"/>
                <a:gd name="connsiteY8" fmla="*/ 85969 h 1062892"/>
                <a:gd name="connsiteX9" fmla="*/ 1836615 w 2028092"/>
                <a:gd name="connsiteY9" fmla="*/ 226646 h 1062892"/>
                <a:gd name="connsiteX10" fmla="*/ 2028092 w 2028092"/>
                <a:gd name="connsiteY10" fmla="*/ 1043354 h 1062892"/>
                <a:gd name="connsiteX11" fmla="*/ 2004646 w 2028092"/>
                <a:gd name="connsiteY11" fmla="*/ 1062892 h 1062892"/>
                <a:gd name="connsiteX12" fmla="*/ 0 w 2028092"/>
                <a:gd name="connsiteY12" fmla="*/ 1051169 h 1062892"/>
                <a:gd name="connsiteX0" fmla="*/ 0 w 2028092"/>
                <a:gd name="connsiteY0" fmla="*/ 1051169 h 1062892"/>
                <a:gd name="connsiteX1" fmla="*/ 160215 w 2028092"/>
                <a:gd name="connsiteY1" fmla="*/ 320431 h 1062892"/>
                <a:gd name="connsiteX2" fmla="*/ 218831 w 2028092"/>
                <a:gd name="connsiteY2" fmla="*/ 85969 h 1062892"/>
                <a:gd name="connsiteX3" fmla="*/ 257908 w 2028092"/>
                <a:gd name="connsiteY3" fmla="*/ 31262 h 1062892"/>
                <a:gd name="connsiteX4" fmla="*/ 316523 w 2028092"/>
                <a:gd name="connsiteY4" fmla="*/ 0 h 1062892"/>
                <a:gd name="connsiteX5" fmla="*/ 1703754 w 2028092"/>
                <a:gd name="connsiteY5" fmla="*/ 3908 h 1062892"/>
                <a:gd name="connsiteX6" fmla="*/ 1750646 w 2028092"/>
                <a:gd name="connsiteY6" fmla="*/ 19539 h 1062892"/>
                <a:gd name="connsiteX7" fmla="*/ 1801446 w 2028092"/>
                <a:gd name="connsiteY7" fmla="*/ 85969 h 1062892"/>
                <a:gd name="connsiteX8" fmla="*/ 1836615 w 2028092"/>
                <a:gd name="connsiteY8" fmla="*/ 226646 h 1062892"/>
                <a:gd name="connsiteX9" fmla="*/ 2028092 w 2028092"/>
                <a:gd name="connsiteY9" fmla="*/ 1043354 h 1062892"/>
                <a:gd name="connsiteX10" fmla="*/ 2004646 w 2028092"/>
                <a:gd name="connsiteY10" fmla="*/ 1062892 h 1062892"/>
                <a:gd name="connsiteX11" fmla="*/ 0 w 2028092"/>
                <a:gd name="connsiteY11" fmla="*/ 1051169 h 1062892"/>
                <a:gd name="connsiteX0" fmla="*/ 0 w 2028092"/>
                <a:gd name="connsiteY0" fmla="*/ 1051169 h 1062892"/>
                <a:gd name="connsiteX1" fmla="*/ 160215 w 2028092"/>
                <a:gd name="connsiteY1" fmla="*/ 320431 h 1062892"/>
                <a:gd name="connsiteX2" fmla="*/ 218831 w 2028092"/>
                <a:gd name="connsiteY2" fmla="*/ 85969 h 1062892"/>
                <a:gd name="connsiteX3" fmla="*/ 257908 w 2028092"/>
                <a:gd name="connsiteY3" fmla="*/ 31262 h 1062892"/>
                <a:gd name="connsiteX4" fmla="*/ 316523 w 2028092"/>
                <a:gd name="connsiteY4" fmla="*/ 0 h 1062892"/>
                <a:gd name="connsiteX5" fmla="*/ 1703754 w 2028092"/>
                <a:gd name="connsiteY5" fmla="*/ 3908 h 1062892"/>
                <a:gd name="connsiteX6" fmla="*/ 1750646 w 2028092"/>
                <a:gd name="connsiteY6" fmla="*/ 19539 h 1062892"/>
                <a:gd name="connsiteX7" fmla="*/ 1801446 w 2028092"/>
                <a:gd name="connsiteY7" fmla="*/ 85969 h 1062892"/>
                <a:gd name="connsiteX8" fmla="*/ 1836615 w 2028092"/>
                <a:gd name="connsiteY8" fmla="*/ 226646 h 1062892"/>
                <a:gd name="connsiteX9" fmla="*/ 2028092 w 2028092"/>
                <a:gd name="connsiteY9" fmla="*/ 1043354 h 1062892"/>
                <a:gd name="connsiteX10" fmla="*/ 2004646 w 2028092"/>
                <a:gd name="connsiteY10" fmla="*/ 1062892 h 1062892"/>
                <a:gd name="connsiteX11" fmla="*/ 0 w 2028092"/>
                <a:gd name="connsiteY11" fmla="*/ 1051169 h 1062892"/>
                <a:gd name="connsiteX0" fmla="*/ 0 w 2028092"/>
                <a:gd name="connsiteY0" fmla="*/ 1051169 h 1062892"/>
                <a:gd name="connsiteX1" fmla="*/ 160215 w 2028092"/>
                <a:gd name="connsiteY1" fmla="*/ 320431 h 1062892"/>
                <a:gd name="connsiteX2" fmla="*/ 218831 w 2028092"/>
                <a:gd name="connsiteY2" fmla="*/ 85969 h 1062892"/>
                <a:gd name="connsiteX3" fmla="*/ 257908 w 2028092"/>
                <a:gd name="connsiteY3" fmla="*/ 31262 h 1062892"/>
                <a:gd name="connsiteX4" fmla="*/ 316523 w 2028092"/>
                <a:gd name="connsiteY4" fmla="*/ 0 h 1062892"/>
                <a:gd name="connsiteX5" fmla="*/ 1703754 w 2028092"/>
                <a:gd name="connsiteY5" fmla="*/ 3908 h 1062892"/>
                <a:gd name="connsiteX6" fmla="*/ 1750646 w 2028092"/>
                <a:gd name="connsiteY6" fmla="*/ 19539 h 1062892"/>
                <a:gd name="connsiteX7" fmla="*/ 1801446 w 2028092"/>
                <a:gd name="connsiteY7" fmla="*/ 85969 h 1062892"/>
                <a:gd name="connsiteX8" fmla="*/ 1836615 w 2028092"/>
                <a:gd name="connsiteY8" fmla="*/ 226646 h 1062892"/>
                <a:gd name="connsiteX9" fmla="*/ 2028092 w 2028092"/>
                <a:gd name="connsiteY9" fmla="*/ 1043354 h 1062892"/>
                <a:gd name="connsiteX10" fmla="*/ 2004646 w 2028092"/>
                <a:gd name="connsiteY10" fmla="*/ 1062892 h 1062892"/>
                <a:gd name="connsiteX11" fmla="*/ 0 w 2028092"/>
                <a:gd name="connsiteY11" fmla="*/ 1051169 h 1062892"/>
                <a:gd name="connsiteX0" fmla="*/ 0 w 2028092"/>
                <a:gd name="connsiteY0" fmla="*/ 1051169 h 1062892"/>
                <a:gd name="connsiteX1" fmla="*/ 160215 w 2028092"/>
                <a:gd name="connsiteY1" fmla="*/ 320431 h 1062892"/>
                <a:gd name="connsiteX2" fmla="*/ 218831 w 2028092"/>
                <a:gd name="connsiteY2" fmla="*/ 85969 h 1062892"/>
                <a:gd name="connsiteX3" fmla="*/ 257908 w 2028092"/>
                <a:gd name="connsiteY3" fmla="*/ 31262 h 1062892"/>
                <a:gd name="connsiteX4" fmla="*/ 316523 w 2028092"/>
                <a:gd name="connsiteY4" fmla="*/ 0 h 1062892"/>
                <a:gd name="connsiteX5" fmla="*/ 1703754 w 2028092"/>
                <a:gd name="connsiteY5" fmla="*/ 3908 h 1062892"/>
                <a:gd name="connsiteX6" fmla="*/ 1750646 w 2028092"/>
                <a:gd name="connsiteY6" fmla="*/ 19539 h 1062892"/>
                <a:gd name="connsiteX7" fmla="*/ 1801446 w 2028092"/>
                <a:gd name="connsiteY7" fmla="*/ 85969 h 1062892"/>
                <a:gd name="connsiteX8" fmla="*/ 1836615 w 2028092"/>
                <a:gd name="connsiteY8" fmla="*/ 226646 h 1062892"/>
                <a:gd name="connsiteX9" fmla="*/ 2028092 w 2028092"/>
                <a:gd name="connsiteY9" fmla="*/ 1043354 h 1062892"/>
                <a:gd name="connsiteX10" fmla="*/ 2004646 w 2028092"/>
                <a:gd name="connsiteY10" fmla="*/ 1062892 h 1062892"/>
                <a:gd name="connsiteX11" fmla="*/ 0 w 2028092"/>
                <a:gd name="connsiteY11" fmla="*/ 1051169 h 1062892"/>
                <a:gd name="connsiteX0" fmla="*/ 0 w 2028092"/>
                <a:gd name="connsiteY0" fmla="*/ 1051169 h 1062892"/>
                <a:gd name="connsiteX1" fmla="*/ 160215 w 2028092"/>
                <a:gd name="connsiteY1" fmla="*/ 320431 h 1062892"/>
                <a:gd name="connsiteX2" fmla="*/ 218831 w 2028092"/>
                <a:gd name="connsiteY2" fmla="*/ 85969 h 1062892"/>
                <a:gd name="connsiteX3" fmla="*/ 257908 w 2028092"/>
                <a:gd name="connsiteY3" fmla="*/ 31262 h 1062892"/>
                <a:gd name="connsiteX4" fmla="*/ 316523 w 2028092"/>
                <a:gd name="connsiteY4" fmla="*/ 0 h 1062892"/>
                <a:gd name="connsiteX5" fmla="*/ 1703754 w 2028092"/>
                <a:gd name="connsiteY5" fmla="*/ 3908 h 1062892"/>
                <a:gd name="connsiteX6" fmla="*/ 1758020 w 2028092"/>
                <a:gd name="connsiteY6" fmla="*/ 24455 h 1062892"/>
                <a:gd name="connsiteX7" fmla="*/ 1801446 w 2028092"/>
                <a:gd name="connsiteY7" fmla="*/ 85969 h 1062892"/>
                <a:gd name="connsiteX8" fmla="*/ 1836615 w 2028092"/>
                <a:gd name="connsiteY8" fmla="*/ 226646 h 1062892"/>
                <a:gd name="connsiteX9" fmla="*/ 2028092 w 2028092"/>
                <a:gd name="connsiteY9" fmla="*/ 1043354 h 1062892"/>
                <a:gd name="connsiteX10" fmla="*/ 2004646 w 2028092"/>
                <a:gd name="connsiteY10" fmla="*/ 1062892 h 1062892"/>
                <a:gd name="connsiteX11" fmla="*/ 0 w 2028092"/>
                <a:gd name="connsiteY11" fmla="*/ 1051169 h 1062892"/>
                <a:gd name="connsiteX0" fmla="*/ 0 w 2028092"/>
                <a:gd name="connsiteY0" fmla="*/ 1056419 h 1068142"/>
                <a:gd name="connsiteX1" fmla="*/ 160215 w 2028092"/>
                <a:gd name="connsiteY1" fmla="*/ 325681 h 1068142"/>
                <a:gd name="connsiteX2" fmla="*/ 218831 w 2028092"/>
                <a:gd name="connsiteY2" fmla="*/ 91219 h 1068142"/>
                <a:gd name="connsiteX3" fmla="*/ 257908 w 2028092"/>
                <a:gd name="connsiteY3" fmla="*/ 36512 h 1068142"/>
                <a:gd name="connsiteX4" fmla="*/ 316523 w 2028092"/>
                <a:gd name="connsiteY4" fmla="*/ 5250 h 1068142"/>
                <a:gd name="connsiteX5" fmla="*/ 1703754 w 2028092"/>
                <a:gd name="connsiteY5" fmla="*/ 9158 h 1068142"/>
                <a:gd name="connsiteX6" fmla="*/ 1758020 w 2028092"/>
                <a:gd name="connsiteY6" fmla="*/ 29705 h 1068142"/>
                <a:gd name="connsiteX7" fmla="*/ 1801446 w 2028092"/>
                <a:gd name="connsiteY7" fmla="*/ 91219 h 1068142"/>
                <a:gd name="connsiteX8" fmla="*/ 2028092 w 2028092"/>
                <a:gd name="connsiteY8" fmla="*/ 1048604 h 1068142"/>
                <a:gd name="connsiteX9" fmla="*/ 2004646 w 2028092"/>
                <a:gd name="connsiteY9" fmla="*/ 1068142 h 1068142"/>
                <a:gd name="connsiteX10" fmla="*/ 0 w 2028092"/>
                <a:gd name="connsiteY10" fmla="*/ 1056419 h 1068142"/>
                <a:gd name="connsiteX0" fmla="*/ 0 w 2028092"/>
                <a:gd name="connsiteY0" fmla="*/ 1051169 h 1062892"/>
                <a:gd name="connsiteX1" fmla="*/ 160215 w 2028092"/>
                <a:gd name="connsiteY1" fmla="*/ 320431 h 1062892"/>
                <a:gd name="connsiteX2" fmla="*/ 218831 w 2028092"/>
                <a:gd name="connsiteY2" fmla="*/ 85969 h 1062892"/>
                <a:gd name="connsiteX3" fmla="*/ 257908 w 2028092"/>
                <a:gd name="connsiteY3" fmla="*/ 31262 h 1062892"/>
                <a:gd name="connsiteX4" fmla="*/ 316523 w 2028092"/>
                <a:gd name="connsiteY4" fmla="*/ 0 h 1062892"/>
                <a:gd name="connsiteX5" fmla="*/ 1703754 w 2028092"/>
                <a:gd name="connsiteY5" fmla="*/ 3908 h 1062892"/>
                <a:gd name="connsiteX6" fmla="*/ 1758020 w 2028092"/>
                <a:gd name="connsiteY6" fmla="*/ 24455 h 1062892"/>
                <a:gd name="connsiteX7" fmla="*/ 1801446 w 2028092"/>
                <a:gd name="connsiteY7" fmla="*/ 85969 h 1062892"/>
                <a:gd name="connsiteX8" fmla="*/ 2028092 w 2028092"/>
                <a:gd name="connsiteY8" fmla="*/ 1043354 h 1062892"/>
                <a:gd name="connsiteX9" fmla="*/ 2004646 w 2028092"/>
                <a:gd name="connsiteY9" fmla="*/ 1062892 h 1062892"/>
                <a:gd name="connsiteX10" fmla="*/ 0 w 2028092"/>
                <a:gd name="connsiteY10" fmla="*/ 1051169 h 1062892"/>
                <a:gd name="connsiteX0" fmla="*/ 0 w 2105420"/>
                <a:gd name="connsiteY0" fmla="*/ 1057800 h 1069523"/>
                <a:gd name="connsiteX1" fmla="*/ 160215 w 2105420"/>
                <a:gd name="connsiteY1" fmla="*/ 327062 h 1069523"/>
                <a:gd name="connsiteX2" fmla="*/ 218831 w 2105420"/>
                <a:gd name="connsiteY2" fmla="*/ 92600 h 1069523"/>
                <a:gd name="connsiteX3" fmla="*/ 257908 w 2105420"/>
                <a:gd name="connsiteY3" fmla="*/ 37893 h 1069523"/>
                <a:gd name="connsiteX4" fmla="*/ 316523 w 2105420"/>
                <a:gd name="connsiteY4" fmla="*/ 6631 h 1069523"/>
                <a:gd name="connsiteX5" fmla="*/ 1703754 w 2105420"/>
                <a:gd name="connsiteY5" fmla="*/ 10539 h 1069523"/>
                <a:gd name="connsiteX6" fmla="*/ 1758020 w 2105420"/>
                <a:gd name="connsiteY6" fmla="*/ 31086 h 1069523"/>
                <a:gd name="connsiteX7" fmla="*/ 1801446 w 2105420"/>
                <a:gd name="connsiteY7" fmla="*/ 92600 h 1069523"/>
                <a:gd name="connsiteX8" fmla="*/ 2004646 w 2105420"/>
                <a:gd name="connsiteY8" fmla="*/ 1069523 h 1069523"/>
                <a:gd name="connsiteX9" fmla="*/ 0 w 2105420"/>
                <a:gd name="connsiteY9" fmla="*/ 1057800 h 1069523"/>
                <a:gd name="connsiteX0" fmla="*/ 0 w 2101913"/>
                <a:gd name="connsiteY0" fmla="*/ 1051169 h 1062892"/>
                <a:gd name="connsiteX1" fmla="*/ 160215 w 2101913"/>
                <a:gd name="connsiteY1" fmla="*/ 320431 h 1062892"/>
                <a:gd name="connsiteX2" fmla="*/ 218831 w 2101913"/>
                <a:gd name="connsiteY2" fmla="*/ 85969 h 1062892"/>
                <a:gd name="connsiteX3" fmla="*/ 257908 w 2101913"/>
                <a:gd name="connsiteY3" fmla="*/ 31262 h 1062892"/>
                <a:gd name="connsiteX4" fmla="*/ 316523 w 2101913"/>
                <a:gd name="connsiteY4" fmla="*/ 0 h 1062892"/>
                <a:gd name="connsiteX5" fmla="*/ 1703754 w 2101913"/>
                <a:gd name="connsiteY5" fmla="*/ 3908 h 1062892"/>
                <a:gd name="connsiteX6" fmla="*/ 1758020 w 2101913"/>
                <a:gd name="connsiteY6" fmla="*/ 24455 h 1062892"/>
                <a:gd name="connsiteX7" fmla="*/ 1801446 w 2101913"/>
                <a:gd name="connsiteY7" fmla="*/ 85969 h 1062892"/>
                <a:gd name="connsiteX8" fmla="*/ 2004646 w 2101913"/>
                <a:gd name="connsiteY8" fmla="*/ 1062892 h 1062892"/>
                <a:gd name="connsiteX9" fmla="*/ 0 w 2101913"/>
                <a:gd name="connsiteY9" fmla="*/ 1051169 h 1062892"/>
                <a:gd name="connsiteX0" fmla="*/ 0 w 2004646"/>
                <a:gd name="connsiteY0" fmla="*/ 1051169 h 1062892"/>
                <a:gd name="connsiteX1" fmla="*/ 160215 w 2004646"/>
                <a:gd name="connsiteY1" fmla="*/ 320431 h 1062892"/>
                <a:gd name="connsiteX2" fmla="*/ 218831 w 2004646"/>
                <a:gd name="connsiteY2" fmla="*/ 85969 h 1062892"/>
                <a:gd name="connsiteX3" fmla="*/ 257908 w 2004646"/>
                <a:gd name="connsiteY3" fmla="*/ 31262 h 1062892"/>
                <a:gd name="connsiteX4" fmla="*/ 316523 w 2004646"/>
                <a:gd name="connsiteY4" fmla="*/ 0 h 1062892"/>
                <a:gd name="connsiteX5" fmla="*/ 1703754 w 2004646"/>
                <a:gd name="connsiteY5" fmla="*/ 3908 h 1062892"/>
                <a:gd name="connsiteX6" fmla="*/ 1758020 w 2004646"/>
                <a:gd name="connsiteY6" fmla="*/ 24455 h 1062892"/>
                <a:gd name="connsiteX7" fmla="*/ 1801446 w 2004646"/>
                <a:gd name="connsiteY7" fmla="*/ 85969 h 1062892"/>
                <a:gd name="connsiteX8" fmla="*/ 2004646 w 2004646"/>
                <a:gd name="connsiteY8" fmla="*/ 1062892 h 1062892"/>
                <a:gd name="connsiteX9" fmla="*/ 0 w 2004646"/>
                <a:gd name="connsiteY9" fmla="*/ 1051169 h 1062892"/>
                <a:gd name="connsiteX0" fmla="*/ 0 w 2004646"/>
                <a:gd name="connsiteY0" fmla="*/ 1051169 h 1062892"/>
                <a:gd name="connsiteX1" fmla="*/ 160215 w 2004646"/>
                <a:gd name="connsiteY1" fmla="*/ 320431 h 1062892"/>
                <a:gd name="connsiteX2" fmla="*/ 218831 w 2004646"/>
                <a:gd name="connsiteY2" fmla="*/ 85969 h 1062892"/>
                <a:gd name="connsiteX3" fmla="*/ 257908 w 2004646"/>
                <a:gd name="connsiteY3" fmla="*/ 31262 h 1062892"/>
                <a:gd name="connsiteX4" fmla="*/ 316523 w 2004646"/>
                <a:gd name="connsiteY4" fmla="*/ 0 h 1062892"/>
                <a:gd name="connsiteX5" fmla="*/ 1703754 w 2004646"/>
                <a:gd name="connsiteY5" fmla="*/ 3908 h 1062892"/>
                <a:gd name="connsiteX6" fmla="*/ 1758020 w 2004646"/>
                <a:gd name="connsiteY6" fmla="*/ 24455 h 1062892"/>
                <a:gd name="connsiteX7" fmla="*/ 1798988 w 2004646"/>
                <a:gd name="connsiteY7" fmla="*/ 83511 h 1062892"/>
                <a:gd name="connsiteX8" fmla="*/ 2004646 w 2004646"/>
                <a:gd name="connsiteY8" fmla="*/ 1062892 h 1062892"/>
                <a:gd name="connsiteX9" fmla="*/ 0 w 2004646"/>
                <a:gd name="connsiteY9" fmla="*/ 1051169 h 1062892"/>
                <a:gd name="connsiteX0" fmla="*/ 0 w 2021853"/>
                <a:gd name="connsiteY0" fmla="*/ 1059285 h 1068549"/>
                <a:gd name="connsiteX1" fmla="*/ 160215 w 2021853"/>
                <a:gd name="connsiteY1" fmla="*/ 328547 h 1068549"/>
                <a:gd name="connsiteX2" fmla="*/ 218831 w 2021853"/>
                <a:gd name="connsiteY2" fmla="*/ 94085 h 1068549"/>
                <a:gd name="connsiteX3" fmla="*/ 257908 w 2021853"/>
                <a:gd name="connsiteY3" fmla="*/ 39378 h 1068549"/>
                <a:gd name="connsiteX4" fmla="*/ 316523 w 2021853"/>
                <a:gd name="connsiteY4" fmla="*/ 8116 h 1068549"/>
                <a:gd name="connsiteX5" fmla="*/ 1703754 w 2021853"/>
                <a:gd name="connsiteY5" fmla="*/ 12024 h 1068549"/>
                <a:gd name="connsiteX6" fmla="*/ 1758020 w 2021853"/>
                <a:gd name="connsiteY6" fmla="*/ 32571 h 1068549"/>
                <a:gd name="connsiteX7" fmla="*/ 1798988 w 2021853"/>
                <a:gd name="connsiteY7" fmla="*/ 91627 h 1068549"/>
                <a:gd name="connsiteX8" fmla="*/ 2021853 w 2021853"/>
                <a:gd name="connsiteY8" fmla="*/ 1068549 h 1068549"/>
                <a:gd name="connsiteX9" fmla="*/ 0 w 2021853"/>
                <a:gd name="connsiteY9" fmla="*/ 1059285 h 1068549"/>
                <a:gd name="connsiteX0" fmla="*/ 0 w 2014479"/>
                <a:gd name="connsiteY0" fmla="*/ 1059285 h 1068549"/>
                <a:gd name="connsiteX1" fmla="*/ 160215 w 2014479"/>
                <a:gd name="connsiteY1" fmla="*/ 328547 h 1068549"/>
                <a:gd name="connsiteX2" fmla="*/ 218831 w 2014479"/>
                <a:gd name="connsiteY2" fmla="*/ 94085 h 1068549"/>
                <a:gd name="connsiteX3" fmla="*/ 257908 w 2014479"/>
                <a:gd name="connsiteY3" fmla="*/ 39378 h 1068549"/>
                <a:gd name="connsiteX4" fmla="*/ 316523 w 2014479"/>
                <a:gd name="connsiteY4" fmla="*/ 8116 h 1068549"/>
                <a:gd name="connsiteX5" fmla="*/ 1703754 w 2014479"/>
                <a:gd name="connsiteY5" fmla="*/ 12024 h 1068549"/>
                <a:gd name="connsiteX6" fmla="*/ 1758020 w 2014479"/>
                <a:gd name="connsiteY6" fmla="*/ 32571 h 1068549"/>
                <a:gd name="connsiteX7" fmla="*/ 1798988 w 2014479"/>
                <a:gd name="connsiteY7" fmla="*/ 91627 h 1068549"/>
                <a:gd name="connsiteX8" fmla="*/ 2014479 w 2014479"/>
                <a:gd name="connsiteY8" fmla="*/ 1068549 h 1068549"/>
                <a:gd name="connsiteX9" fmla="*/ 0 w 2014479"/>
                <a:gd name="connsiteY9" fmla="*/ 1059285 h 1068549"/>
                <a:gd name="connsiteX0" fmla="*/ 0 w 2014479"/>
                <a:gd name="connsiteY0" fmla="*/ 1051169 h 1060433"/>
                <a:gd name="connsiteX1" fmla="*/ 160215 w 2014479"/>
                <a:gd name="connsiteY1" fmla="*/ 320431 h 1060433"/>
                <a:gd name="connsiteX2" fmla="*/ 218831 w 2014479"/>
                <a:gd name="connsiteY2" fmla="*/ 85969 h 1060433"/>
                <a:gd name="connsiteX3" fmla="*/ 257908 w 2014479"/>
                <a:gd name="connsiteY3" fmla="*/ 31262 h 1060433"/>
                <a:gd name="connsiteX4" fmla="*/ 316523 w 2014479"/>
                <a:gd name="connsiteY4" fmla="*/ 0 h 1060433"/>
                <a:gd name="connsiteX5" fmla="*/ 1703754 w 2014479"/>
                <a:gd name="connsiteY5" fmla="*/ 3908 h 1060433"/>
                <a:gd name="connsiteX6" fmla="*/ 1758020 w 2014479"/>
                <a:gd name="connsiteY6" fmla="*/ 24455 h 1060433"/>
                <a:gd name="connsiteX7" fmla="*/ 1798988 w 2014479"/>
                <a:gd name="connsiteY7" fmla="*/ 83511 h 1060433"/>
                <a:gd name="connsiteX8" fmla="*/ 2014479 w 2014479"/>
                <a:gd name="connsiteY8" fmla="*/ 1060433 h 1060433"/>
                <a:gd name="connsiteX9" fmla="*/ 0 w 2014479"/>
                <a:gd name="connsiteY9" fmla="*/ 1051169 h 1060433"/>
                <a:gd name="connsiteX0" fmla="*/ 0 w 2014479"/>
                <a:gd name="connsiteY0" fmla="*/ 1057138 h 1066402"/>
                <a:gd name="connsiteX1" fmla="*/ 160215 w 2014479"/>
                <a:gd name="connsiteY1" fmla="*/ 326400 h 1066402"/>
                <a:gd name="connsiteX2" fmla="*/ 218831 w 2014479"/>
                <a:gd name="connsiteY2" fmla="*/ 91938 h 1066402"/>
                <a:gd name="connsiteX3" fmla="*/ 257908 w 2014479"/>
                <a:gd name="connsiteY3" fmla="*/ 37231 h 1066402"/>
                <a:gd name="connsiteX4" fmla="*/ 316523 w 2014479"/>
                <a:gd name="connsiteY4" fmla="*/ 5969 h 1066402"/>
                <a:gd name="connsiteX5" fmla="*/ 1703754 w 2014479"/>
                <a:gd name="connsiteY5" fmla="*/ 9877 h 1066402"/>
                <a:gd name="connsiteX6" fmla="*/ 1767852 w 2014479"/>
                <a:gd name="connsiteY6" fmla="*/ 35340 h 1066402"/>
                <a:gd name="connsiteX7" fmla="*/ 1798988 w 2014479"/>
                <a:gd name="connsiteY7" fmla="*/ 89480 h 1066402"/>
                <a:gd name="connsiteX8" fmla="*/ 2014479 w 2014479"/>
                <a:gd name="connsiteY8" fmla="*/ 1066402 h 1066402"/>
                <a:gd name="connsiteX9" fmla="*/ 0 w 2014479"/>
                <a:gd name="connsiteY9" fmla="*/ 1057138 h 1066402"/>
                <a:gd name="connsiteX0" fmla="*/ 0 w 2014479"/>
                <a:gd name="connsiteY0" fmla="*/ 1051169 h 1060433"/>
                <a:gd name="connsiteX1" fmla="*/ 160215 w 2014479"/>
                <a:gd name="connsiteY1" fmla="*/ 320431 h 1060433"/>
                <a:gd name="connsiteX2" fmla="*/ 218831 w 2014479"/>
                <a:gd name="connsiteY2" fmla="*/ 85969 h 1060433"/>
                <a:gd name="connsiteX3" fmla="*/ 257908 w 2014479"/>
                <a:gd name="connsiteY3" fmla="*/ 31262 h 1060433"/>
                <a:gd name="connsiteX4" fmla="*/ 316523 w 2014479"/>
                <a:gd name="connsiteY4" fmla="*/ 0 h 1060433"/>
                <a:gd name="connsiteX5" fmla="*/ 1703754 w 2014479"/>
                <a:gd name="connsiteY5" fmla="*/ 3908 h 1060433"/>
                <a:gd name="connsiteX6" fmla="*/ 1767852 w 2014479"/>
                <a:gd name="connsiteY6" fmla="*/ 29371 h 1060433"/>
                <a:gd name="connsiteX7" fmla="*/ 1838317 w 2014479"/>
                <a:gd name="connsiteY7" fmla="*/ 255575 h 1060433"/>
                <a:gd name="connsiteX8" fmla="*/ 2014479 w 2014479"/>
                <a:gd name="connsiteY8" fmla="*/ 1060433 h 1060433"/>
                <a:gd name="connsiteX9" fmla="*/ 0 w 2014479"/>
                <a:gd name="connsiteY9" fmla="*/ 1051169 h 1060433"/>
                <a:gd name="connsiteX0" fmla="*/ 0 w 2014479"/>
                <a:gd name="connsiteY0" fmla="*/ 1051169 h 1060433"/>
                <a:gd name="connsiteX1" fmla="*/ 160215 w 2014479"/>
                <a:gd name="connsiteY1" fmla="*/ 320431 h 1060433"/>
                <a:gd name="connsiteX2" fmla="*/ 218831 w 2014479"/>
                <a:gd name="connsiteY2" fmla="*/ 85969 h 1060433"/>
                <a:gd name="connsiteX3" fmla="*/ 257908 w 2014479"/>
                <a:gd name="connsiteY3" fmla="*/ 31262 h 1060433"/>
                <a:gd name="connsiteX4" fmla="*/ 316523 w 2014479"/>
                <a:gd name="connsiteY4" fmla="*/ 0 h 1060433"/>
                <a:gd name="connsiteX5" fmla="*/ 1703754 w 2014479"/>
                <a:gd name="connsiteY5" fmla="*/ 3908 h 1060433"/>
                <a:gd name="connsiteX6" fmla="*/ 1767852 w 2014479"/>
                <a:gd name="connsiteY6" fmla="*/ 29371 h 1060433"/>
                <a:gd name="connsiteX7" fmla="*/ 1838317 w 2014479"/>
                <a:gd name="connsiteY7" fmla="*/ 255575 h 1060433"/>
                <a:gd name="connsiteX8" fmla="*/ 2014479 w 2014479"/>
                <a:gd name="connsiteY8" fmla="*/ 1060433 h 1060433"/>
                <a:gd name="connsiteX9" fmla="*/ 0 w 2014479"/>
                <a:gd name="connsiteY9" fmla="*/ 1051169 h 1060433"/>
                <a:gd name="connsiteX0" fmla="*/ 0 w 2014479"/>
                <a:gd name="connsiteY0" fmla="*/ 1051169 h 1060433"/>
                <a:gd name="connsiteX1" fmla="*/ 218831 w 2014479"/>
                <a:gd name="connsiteY1" fmla="*/ 85969 h 1060433"/>
                <a:gd name="connsiteX2" fmla="*/ 257908 w 2014479"/>
                <a:gd name="connsiteY2" fmla="*/ 31262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57908 w 2014479"/>
                <a:gd name="connsiteY2" fmla="*/ 31262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43160 w 2014479"/>
                <a:gd name="connsiteY2" fmla="*/ 48469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43160 w 2014479"/>
                <a:gd name="connsiteY2" fmla="*/ 48469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43160 w 2014479"/>
                <a:gd name="connsiteY2" fmla="*/ 48469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43160 w 2014479"/>
                <a:gd name="connsiteY2" fmla="*/ 48469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43160 w 2014479"/>
                <a:gd name="connsiteY2" fmla="*/ 48469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35786 w 2014479"/>
                <a:gd name="connsiteY2" fmla="*/ 48469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35786 w 2014479"/>
                <a:gd name="connsiteY2" fmla="*/ 48469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35786 w 2014479"/>
                <a:gd name="connsiteY2" fmla="*/ 63217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  <a:gd name="connsiteX0" fmla="*/ 0 w 2014479"/>
                <a:gd name="connsiteY0" fmla="*/ 1051169 h 1060433"/>
                <a:gd name="connsiteX1" fmla="*/ 184419 w 2014479"/>
                <a:gd name="connsiteY1" fmla="*/ 248201 h 1060433"/>
                <a:gd name="connsiteX2" fmla="*/ 235786 w 2014479"/>
                <a:gd name="connsiteY2" fmla="*/ 63217 h 1060433"/>
                <a:gd name="connsiteX3" fmla="*/ 316523 w 2014479"/>
                <a:gd name="connsiteY3" fmla="*/ 0 h 1060433"/>
                <a:gd name="connsiteX4" fmla="*/ 1703754 w 2014479"/>
                <a:gd name="connsiteY4" fmla="*/ 3908 h 1060433"/>
                <a:gd name="connsiteX5" fmla="*/ 1767852 w 2014479"/>
                <a:gd name="connsiteY5" fmla="*/ 29371 h 1060433"/>
                <a:gd name="connsiteX6" fmla="*/ 1838317 w 2014479"/>
                <a:gd name="connsiteY6" fmla="*/ 255575 h 1060433"/>
                <a:gd name="connsiteX7" fmla="*/ 2014479 w 2014479"/>
                <a:gd name="connsiteY7" fmla="*/ 1060433 h 1060433"/>
                <a:gd name="connsiteX8" fmla="*/ 0 w 2014479"/>
                <a:gd name="connsiteY8" fmla="*/ 1051169 h 106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4479" h="1060433">
                  <a:moveTo>
                    <a:pt x="0" y="1051169"/>
                  </a:moveTo>
                  <a:lnTo>
                    <a:pt x="184419" y="248201"/>
                  </a:lnTo>
                  <a:cubicBezTo>
                    <a:pt x="224946" y="81084"/>
                    <a:pt x="213769" y="111958"/>
                    <a:pt x="235786" y="63217"/>
                  </a:cubicBezTo>
                  <a:cubicBezTo>
                    <a:pt x="257803" y="14476"/>
                    <a:pt x="277111" y="12343"/>
                    <a:pt x="316523" y="0"/>
                  </a:cubicBezTo>
                  <a:lnTo>
                    <a:pt x="1703754" y="3908"/>
                  </a:lnTo>
                  <a:cubicBezTo>
                    <a:pt x="1724006" y="7164"/>
                    <a:pt x="1745425" y="7091"/>
                    <a:pt x="1767852" y="29371"/>
                  </a:cubicBezTo>
                  <a:cubicBezTo>
                    <a:pt x="1790279" y="51651"/>
                    <a:pt x="1797213" y="83731"/>
                    <a:pt x="1838317" y="255575"/>
                  </a:cubicBezTo>
                  <a:cubicBezTo>
                    <a:pt x="1879422" y="427419"/>
                    <a:pt x="1973049" y="825824"/>
                    <a:pt x="2014479" y="1060433"/>
                  </a:cubicBezTo>
                  <a:lnTo>
                    <a:pt x="0" y="1051169"/>
                  </a:lnTo>
                  <a:close/>
                </a:path>
              </a:pathLst>
            </a:custGeom>
            <a:solidFill>
              <a:srgbClr val="6B3D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2198107" y="7225592"/>
              <a:ext cx="428941" cy="243453"/>
            </a:xfrm>
            <a:prstGeom prst="roundRect">
              <a:avLst/>
            </a:prstGeom>
            <a:solidFill>
              <a:srgbClr val="FB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2" name="Овал 91"/>
            <p:cNvSpPr/>
            <p:nvPr/>
          </p:nvSpPr>
          <p:spPr>
            <a:xfrm>
              <a:off x="2575220" y="7248781"/>
              <a:ext cx="23189" cy="2318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3" name="Овал 92"/>
            <p:cNvSpPr/>
            <p:nvPr/>
          </p:nvSpPr>
          <p:spPr>
            <a:xfrm>
              <a:off x="2227391" y="7248781"/>
              <a:ext cx="23189" cy="2318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4" name="Овал 93"/>
            <p:cNvSpPr/>
            <p:nvPr/>
          </p:nvSpPr>
          <p:spPr>
            <a:xfrm>
              <a:off x="2575220" y="7420670"/>
              <a:ext cx="23189" cy="2318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5" name="Овал 94"/>
            <p:cNvSpPr/>
            <p:nvPr/>
          </p:nvSpPr>
          <p:spPr>
            <a:xfrm>
              <a:off x="2227391" y="7420670"/>
              <a:ext cx="23189" cy="2318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cxnSp>
          <p:nvCxnSpPr>
            <p:cNvPr id="96" name="Прямая соединительная линия 95"/>
            <p:cNvCxnSpPr/>
            <p:nvPr/>
          </p:nvCxnSpPr>
          <p:spPr>
            <a:xfrm>
              <a:off x="2279203" y="7295158"/>
              <a:ext cx="260298" cy="0"/>
            </a:xfrm>
            <a:prstGeom prst="line">
              <a:avLst/>
            </a:prstGeom>
            <a:ln w="12700">
              <a:solidFill>
                <a:srgbClr val="4448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/>
            <p:nvPr/>
          </p:nvCxnSpPr>
          <p:spPr>
            <a:xfrm>
              <a:off x="2279203" y="7318346"/>
              <a:ext cx="260298" cy="0"/>
            </a:xfrm>
            <a:prstGeom prst="line">
              <a:avLst/>
            </a:prstGeom>
            <a:ln w="12700">
              <a:solidFill>
                <a:srgbClr val="4448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/>
            <p:cNvCxnSpPr/>
            <p:nvPr/>
          </p:nvCxnSpPr>
          <p:spPr>
            <a:xfrm>
              <a:off x="2278250" y="7341603"/>
              <a:ext cx="260298" cy="0"/>
            </a:xfrm>
            <a:prstGeom prst="line">
              <a:avLst/>
            </a:prstGeom>
            <a:ln w="12700">
              <a:solidFill>
                <a:srgbClr val="4448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>
              <a:off x="2276821" y="7364724"/>
              <a:ext cx="260298" cy="0"/>
            </a:xfrm>
            <a:prstGeom prst="line">
              <a:avLst/>
            </a:prstGeom>
            <a:ln w="12700">
              <a:solidFill>
                <a:srgbClr val="4448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4-конечная звезда 15"/>
            <p:cNvSpPr/>
            <p:nvPr/>
          </p:nvSpPr>
          <p:spPr>
            <a:xfrm>
              <a:off x="2257431" y="5697921"/>
              <a:ext cx="208697" cy="255075"/>
            </a:xfrm>
            <a:custGeom>
              <a:avLst/>
              <a:gdLst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8072" h="792088">
                  <a:moveTo>
                    <a:pt x="0" y="396044"/>
                  </a:moveTo>
                  <a:cubicBezTo>
                    <a:pt x="80210" y="379957"/>
                    <a:pt x="197877" y="355734"/>
                    <a:pt x="251883" y="289727"/>
                  </a:cubicBezTo>
                  <a:cubicBezTo>
                    <a:pt x="305889" y="223720"/>
                    <a:pt x="316369" y="65928"/>
                    <a:pt x="324036" y="0"/>
                  </a:cubicBezTo>
                  <a:cubicBezTo>
                    <a:pt x="331091" y="73914"/>
                    <a:pt x="365798" y="232162"/>
                    <a:pt x="389391" y="282928"/>
                  </a:cubicBezTo>
                  <a:cubicBezTo>
                    <a:pt x="412984" y="333694"/>
                    <a:pt x="575614" y="378965"/>
                    <a:pt x="648072" y="396044"/>
                  </a:cubicBezTo>
                  <a:cubicBezTo>
                    <a:pt x="574309" y="408960"/>
                    <a:pt x="436607" y="448119"/>
                    <a:pt x="402988" y="478567"/>
                  </a:cubicBezTo>
                  <a:cubicBezTo>
                    <a:pt x="369369" y="509015"/>
                    <a:pt x="332045" y="689305"/>
                    <a:pt x="324036" y="792088"/>
                  </a:cubicBezTo>
                  <a:cubicBezTo>
                    <a:pt x="317592" y="696715"/>
                    <a:pt x="278694" y="547973"/>
                    <a:pt x="224688" y="481966"/>
                  </a:cubicBezTo>
                  <a:cubicBezTo>
                    <a:pt x="170682" y="415959"/>
                    <a:pt x="61038" y="406554"/>
                    <a:pt x="0" y="396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01" name="4-конечная звезда 15"/>
            <p:cNvSpPr>
              <a:spLocks noChangeAspect="1"/>
            </p:cNvSpPr>
            <p:nvPr/>
          </p:nvSpPr>
          <p:spPr>
            <a:xfrm>
              <a:off x="2476288" y="6022435"/>
              <a:ext cx="127523" cy="155862"/>
            </a:xfrm>
            <a:custGeom>
              <a:avLst/>
              <a:gdLst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16585 w 648072"/>
                <a:gd name="connsiteY5" fmla="*/ 509160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416585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31487 w 648072"/>
                <a:gd name="connsiteY1" fmla="*/ 282928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31487 w 648072"/>
                <a:gd name="connsiteY7" fmla="*/ 509160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  <a:gd name="connsiteX0" fmla="*/ 0 w 648072"/>
                <a:gd name="connsiteY0" fmla="*/ 396044 h 792088"/>
                <a:gd name="connsiteX1" fmla="*/ 251883 w 648072"/>
                <a:gd name="connsiteY1" fmla="*/ 289727 h 792088"/>
                <a:gd name="connsiteX2" fmla="*/ 324036 w 648072"/>
                <a:gd name="connsiteY2" fmla="*/ 0 h 792088"/>
                <a:gd name="connsiteX3" fmla="*/ 389391 w 648072"/>
                <a:gd name="connsiteY3" fmla="*/ 282928 h 792088"/>
                <a:gd name="connsiteX4" fmla="*/ 648072 w 648072"/>
                <a:gd name="connsiteY4" fmla="*/ 396044 h 792088"/>
                <a:gd name="connsiteX5" fmla="*/ 402988 w 648072"/>
                <a:gd name="connsiteY5" fmla="*/ 478567 h 792088"/>
                <a:gd name="connsiteX6" fmla="*/ 324036 w 648072"/>
                <a:gd name="connsiteY6" fmla="*/ 792088 h 792088"/>
                <a:gd name="connsiteX7" fmla="*/ 224688 w 648072"/>
                <a:gd name="connsiteY7" fmla="*/ 481966 h 792088"/>
                <a:gd name="connsiteX8" fmla="*/ 0 w 648072"/>
                <a:gd name="connsiteY8" fmla="*/ 396044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8072" h="792088">
                  <a:moveTo>
                    <a:pt x="0" y="396044"/>
                  </a:moveTo>
                  <a:cubicBezTo>
                    <a:pt x="80210" y="379957"/>
                    <a:pt x="197877" y="355734"/>
                    <a:pt x="251883" y="289727"/>
                  </a:cubicBezTo>
                  <a:cubicBezTo>
                    <a:pt x="305889" y="223720"/>
                    <a:pt x="316369" y="65928"/>
                    <a:pt x="324036" y="0"/>
                  </a:cubicBezTo>
                  <a:cubicBezTo>
                    <a:pt x="331091" y="73914"/>
                    <a:pt x="365798" y="232162"/>
                    <a:pt x="389391" y="282928"/>
                  </a:cubicBezTo>
                  <a:cubicBezTo>
                    <a:pt x="412984" y="333694"/>
                    <a:pt x="575614" y="378965"/>
                    <a:pt x="648072" y="396044"/>
                  </a:cubicBezTo>
                  <a:cubicBezTo>
                    <a:pt x="574309" y="408960"/>
                    <a:pt x="436607" y="448119"/>
                    <a:pt x="402988" y="478567"/>
                  </a:cubicBezTo>
                  <a:cubicBezTo>
                    <a:pt x="369369" y="509015"/>
                    <a:pt x="332045" y="689305"/>
                    <a:pt x="324036" y="792088"/>
                  </a:cubicBezTo>
                  <a:cubicBezTo>
                    <a:pt x="317592" y="696715"/>
                    <a:pt x="278694" y="547973"/>
                    <a:pt x="224688" y="481966"/>
                  </a:cubicBezTo>
                  <a:cubicBezTo>
                    <a:pt x="170682" y="415959"/>
                    <a:pt x="61038" y="406554"/>
                    <a:pt x="0" y="396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8151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 smtClean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Мероприятия в 2025/2026 учебном году</a:t>
            </a:r>
            <a:endParaRPr lang="en-US" sz="445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82500" y="7258050"/>
            <a:ext cx="2228850" cy="952500"/>
          </a:xfrm>
          <a:prstGeom prst="rect">
            <a:avLst/>
          </a:prstGeom>
          <a:solidFill>
            <a:srgbClr val="1B1C1D"/>
          </a:solidFill>
          <a:ln>
            <a:solidFill>
              <a:srgbClr val="1B1C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794656"/>
              </p:ext>
            </p:extLst>
          </p:nvPr>
        </p:nvGraphicFramePr>
        <p:xfrm>
          <a:off x="793790" y="1828800"/>
          <a:ext cx="13360360" cy="56179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17010">
                  <a:extLst>
                    <a:ext uri="{9D8B030D-6E8A-4147-A177-3AD203B41FA5}">
                      <a16:colId xmlns:a16="http://schemas.microsoft.com/office/drawing/2014/main" val="3496234901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721616776"/>
                    </a:ext>
                  </a:extLst>
                </a:gridCol>
              </a:tblGrid>
              <a:tr h="100123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Педагогическая мастерская </a:t>
                      </a:r>
                      <a:r>
                        <a:rPr lang="ru-RU" sz="2000" b="0" spc="0" dirty="0" smtClean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(</a:t>
                      </a:r>
                      <a:r>
                        <a:rPr lang="ru-RU" sz="2000" b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встреча молодых педагогов </a:t>
                      </a:r>
                      <a:r>
                        <a:rPr lang="ru-RU" sz="2000" b="0" spc="0" dirty="0" smtClean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                                и </a:t>
                      </a:r>
                      <a:r>
                        <a:rPr lang="ru-RU" sz="2000" b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наставников</a:t>
                      </a:r>
                      <a:r>
                        <a:rPr lang="ru-RU" sz="2000" b="0" spc="0" dirty="0" smtClean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)</a:t>
                      </a:r>
                      <a:r>
                        <a:rPr lang="ru-RU" sz="2000" b="0" spc="0" baseline="0" dirty="0" smtClean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 </a:t>
                      </a:r>
                      <a:r>
                        <a:rPr lang="ru-RU" sz="2000" b="1" spc="0" dirty="0" smtClean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«</a:t>
                      </a:r>
                      <a:r>
                        <a:rPr lang="ru-RU" sz="2000" b="1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За страницами учебника»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январь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77853"/>
                  </a:ext>
                </a:extLst>
              </a:tr>
              <a:tr h="110141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Конкурс профессионального мастерства среди наставнических пар педагогических работников </a:t>
                      </a:r>
                      <a:r>
                        <a:rPr lang="ru-RU" sz="2000" b="1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«Педагогический дуэт»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март</a:t>
                      </a:r>
                      <a:endParaRPr lang="ru-RU" sz="2000" b="1" i="0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523632"/>
                  </a:ext>
                </a:extLst>
              </a:tr>
              <a:tr h="13073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Работа секции районных методических чтений </a:t>
                      </a:r>
                      <a:r>
                        <a:rPr lang="ru-RU" sz="2000" b="1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«Презентация результативных практик наставничества модели ученик- ученик, педагог-ученик»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апрель</a:t>
                      </a:r>
                      <a:endParaRPr lang="ru-RU" sz="2000" b="1" i="0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20101"/>
                  </a:ext>
                </a:extLst>
              </a:tr>
              <a:tr h="110653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Подготовка и участие в городском конкурсе лучших практик реализации программ наставничества </a:t>
                      </a:r>
                      <a:r>
                        <a:rPr lang="ru-RU" sz="2000" b="1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«Вперед и вместе»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май-июнь</a:t>
                      </a:r>
                      <a:endParaRPr lang="ru-RU" sz="2000" b="1" i="0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766762"/>
                  </a:ext>
                </a:extLst>
              </a:tr>
              <a:tr h="110141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Подготовка и представление лучших практик наставничества во всероссийском конкурсе </a:t>
                      </a:r>
                      <a:r>
                        <a:rPr lang="ru-RU" sz="2000" b="1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«Наставничество» </a:t>
                      </a:r>
                      <a:r>
                        <a:rPr lang="ru-RU" sz="2000" b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в 2026 г.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640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spc="0" dirty="0">
                          <a:solidFill>
                            <a:schemeClr val="tx1"/>
                          </a:solidFill>
                          <a:effectLst/>
                          <a:latin typeface="Prata" panose="020B0604020202020204" charset="-52"/>
                        </a:rPr>
                        <a:t>июнь</a:t>
                      </a:r>
                      <a:endParaRPr lang="ru-RU" sz="2000" b="1" i="0" dirty="0">
                        <a:solidFill>
                          <a:schemeClr val="tx1"/>
                        </a:solidFill>
                        <a:effectLst/>
                        <a:latin typeface="Prata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238" marR="6238" marT="0" marB="0" anchor="ctr">
                    <a:solidFill>
                      <a:srgbClr val="DBD2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24228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458</Words>
  <Application>Microsoft Office PowerPoint</Application>
  <PresentationFormat>Произвольный</PresentationFormat>
  <Paragraphs>91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8" baseType="lpstr">
      <vt:lpstr>Bahnschrift SemiLight Condensed</vt:lpstr>
      <vt:lpstr>Times New Roman</vt:lpstr>
      <vt:lpstr>Calibri</vt:lpstr>
      <vt:lpstr>Raleway</vt:lpstr>
      <vt:lpstr>Arial</vt:lpstr>
      <vt:lpstr>Druk Cyr</vt:lpstr>
      <vt:lpstr>Century Gothic</vt:lpstr>
      <vt:lpstr>Franklin Gothic Book</vt:lpstr>
      <vt:lpstr>Prata</vt:lpstr>
      <vt:lpstr>Arial Narrow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lastModifiedBy>User</cp:lastModifiedBy>
  <cp:revision>14</cp:revision>
  <dcterms:created xsi:type="dcterms:W3CDTF">2025-11-24T13:45:46Z</dcterms:created>
  <dcterms:modified xsi:type="dcterms:W3CDTF">2025-12-03T09:14:53Z</dcterms:modified>
</cp:coreProperties>
</file>